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</p:sldIdLst>
  <p:sldSz cx="9144000" cy="6858000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3" descr="IWA_LOGO_white_background_RGB.eps"/>
          <p:cNvPicPr/>
          <p:nvPr/>
        </p:nvPicPr>
        <p:blipFill>
          <a:blip r:embed="rId14"/>
          <a:stretch/>
        </p:blipFill>
        <p:spPr>
          <a:xfrm>
            <a:off x="7746840" y="397440"/>
            <a:ext cx="1035000" cy="739800"/>
          </a:xfrm>
          <a:prstGeom prst="rect">
            <a:avLst/>
          </a:prstGeom>
          <a:ln w="0">
            <a:noFill/>
          </a:ln>
        </p:spPr>
      </p:pic>
      <p:sp>
        <p:nvSpPr>
          <p:cNvPr id="6" name="Rechteck 4"/>
          <p:cNvSpPr/>
          <p:nvPr/>
        </p:nvSpPr>
        <p:spPr>
          <a:xfrm>
            <a:off x="9072000" y="2028240"/>
            <a:ext cx="70200" cy="1618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" name="Bild 7"/>
          <p:cNvPicPr/>
          <p:nvPr/>
        </p:nvPicPr>
        <p:blipFill>
          <a:blip r:embed="rId15"/>
          <a:stretch/>
        </p:blipFill>
        <p:spPr>
          <a:xfrm>
            <a:off x="534240" y="6331320"/>
            <a:ext cx="1434600" cy="1792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Bild 3" descr="IWA_LOGO_white_background_RGB.eps"/>
          <p:cNvPicPr/>
          <p:nvPr/>
        </p:nvPicPr>
        <p:blipFill>
          <a:blip r:embed="rId14"/>
          <a:stretch/>
        </p:blipFill>
        <p:spPr>
          <a:xfrm>
            <a:off x="7746840" y="397440"/>
            <a:ext cx="1035000" cy="739800"/>
          </a:xfrm>
          <a:prstGeom prst="rect">
            <a:avLst/>
          </a:prstGeom>
          <a:ln w="0">
            <a:noFill/>
          </a:ln>
        </p:spPr>
      </p:pic>
      <p:sp>
        <p:nvSpPr>
          <p:cNvPr id="42" name="Rechteck 11"/>
          <p:cNvSpPr/>
          <p:nvPr/>
        </p:nvSpPr>
        <p:spPr>
          <a:xfrm>
            <a:off x="0" y="6606000"/>
            <a:ext cx="9142200" cy="2502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" name="Foliennummernplatzhalter 5"/>
          <p:cNvSpPr/>
          <p:nvPr/>
        </p:nvSpPr>
        <p:spPr>
          <a:xfrm>
            <a:off x="6670440" y="6541920"/>
            <a:ext cx="2228760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01805AA6-6541-4F56-8A24-5EE9D7ED064E}" type="slidenum">
              <a:rPr lang="en-US" sz="900" b="1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pl-PL" sz="900" b="0" strike="noStrike" spc="-1">
              <a:latin typeface="Arial"/>
            </a:endParaRPr>
          </a:p>
        </p:txBody>
      </p:sp>
      <p:sp>
        <p:nvSpPr>
          <p:cNvPr id="44" name="Rechteck 7"/>
          <p:cNvSpPr/>
          <p:nvPr/>
        </p:nvSpPr>
        <p:spPr>
          <a:xfrm>
            <a:off x="-4320" y="309240"/>
            <a:ext cx="70200" cy="865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5" name="Bild 8"/>
          <p:cNvPicPr/>
          <p:nvPr/>
        </p:nvPicPr>
        <p:blipFill>
          <a:blip r:embed="rId15"/>
          <a:stretch/>
        </p:blipFill>
        <p:spPr>
          <a:xfrm>
            <a:off x="548280" y="6661080"/>
            <a:ext cx="1075320" cy="128160"/>
          </a:xfrm>
          <a:prstGeom prst="rect">
            <a:avLst/>
          </a:prstGeom>
          <a:ln w="0"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Bild 3" descr="IWA_LOGO_white_background_RGB.eps"/>
          <p:cNvPicPr/>
          <p:nvPr/>
        </p:nvPicPr>
        <p:blipFill>
          <a:blip r:embed="rId14"/>
          <a:stretch/>
        </p:blipFill>
        <p:spPr>
          <a:xfrm>
            <a:off x="7746840" y="397440"/>
            <a:ext cx="1035000" cy="739800"/>
          </a:xfrm>
          <a:prstGeom prst="rect">
            <a:avLst/>
          </a:prstGeom>
          <a:ln w="0">
            <a:noFill/>
          </a:ln>
        </p:spPr>
      </p:pic>
      <p:sp>
        <p:nvSpPr>
          <p:cNvPr id="85" name="Rechteck 20"/>
          <p:cNvSpPr/>
          <p:nvPr/>
        </p:nvSpPr>
        <p:spPr>
          <a:xfrm>
            <a:off x="0" y="6606000"/>
            <a:ext cx="9142200" cy="2502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6" name="Foliennummernplatzhalter 5"/>
          <p:cNvSpPr/>
          <p:nvPr/>
        </p:nvSpPr>
        <p:spPr>
          <a:xfrm>
            <a:off x="6670440" y="6541920"/>
            <a:ext cx="2228760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EB7AE034-BE03-4AB8-9AB3-A0FF12670616}" type="slidenum">
              <a:rPr lang="en-US" sz="900" b="1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pl-PL" sz="900" b="0" strike="noStrike" spc="-1">
              <a:latin typeface="Arial"/>
            </a:endParaRPr>
          </a:p>
        </p:txBody>
      </p:sp>
      <p:sp>
        <p:nvSpPr>
          <p:cNvPr id="87" name="Rechteck 10"/>
          <p:cNvSpPr/>
          <p:nvPr/>
        </p:nvSpPr>
        <p:spPr>
          <a:xfrm>
            <a:off x="-4320" y="309240"/>
            <a:ext cx="70200" cy="865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88" name="Bild 8"/>
          <p:cNvPicPr/>
          <p:nvPr/>
        </p:nvPicPr>
        <p:blipFill>
          <a:blip r:embed="rId15"/>
          <a:stretch/>
        </p:blipFill>
        <p:spPr>
          <a:xfrm>
            <a:off x="548280" y="6661080"/>
            <a:ext cx="1075320" cy="128160"/>
          </a:xfrm>
          <a:prstGeom prst="rect">
            <a:avLst/>
          </a:prstGeom>
          <a:ln w="0">
            <a:noFill/>
          </a:ln>
        </p:spPr>
      </p:pic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Siódmy poziom konspektu</a:t>
            </a: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Obraz 127"/>
          <p:cNvPicPr/>
          <p:nvPr/>
        </p:nvPicPr>
        <p:blipFill>
          <a:blip r:embed="rId2"/>
          <a:stretch/>
        </p:blipFill>
        <p:spPr>
          <a:xfrm>
            <a:off x="819360" y="1602360"/>
            <a:ext cx="8324640" cy="4008600"/>
          </a:xfrm>
          <a:prstGeom prst="rect">
            <a:avLst/>
          </a:prstGeom>
          <a:ln w="0">
            <a:noFill/>
          </a:ln>
        </p:spPr>
      </p:pic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045600" y="3191040"/>
            <a:ext cx="6096600" cy="1347840"/>
          </a:xfrm>
          <a:prstGeom prst="rect">
            <a:avLst/>
          </a:prstGeom>
          <a:solidFill>
            <a:srgbClr val="00AEEF">
              <a:alpha val="80000"/>
            </a:srgbClr>
          </a:solidFill>
          <a:ln w="0">
            <a:noFill/>
          </a:ln>
        </p:spPr>
        <p:txBody>
          <a:bodyPr lIns="540000" tIns="180000" rIns="180000" bIns="180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1" strike="noStrike" spc="86">
                <a:solidFill>
                  <a:srgbClr val="FFFFFF"/>
                </a:solidFill>
                <a:latin typeface="Arial"/>
              </a:rPr>
              <a:t>Title</a:t>
            </a:r>
            <a:endParaRPr lang="pl-PL" sz="32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3045600" y="4669560"/>
            <a:ext cx="6096600" cy="356040"/>
          </a:xfrm>
          <a:prstGeom prst="rect">
            <a:avLst/>
          </a:prstGeom>
          <a:solidFill>
            <a:srgbClr val="00AEEF">
              <a:alpha val="80000"/>
            </a:srgbClr>
          </a:solidFill>
          <a:ln w="0">
            <a:noFill/>
          </a:ln>
        </p:spPr>
        <p:txBody>
          <a:bodyPr lIns="540000" tIns="180000" rIns="180000" bIns="180000" anchor="ctr">
            <a:noAutofit/>
          </a:bodyPr>
          <a:lstStyle/>
          <a:p>
            <a:pPr>
              <a:lnSpc>
                <a:spcPct val="100000"/>
              </a:lnSpc>
              <a:spcBef>
                <a:spcPts val="261"/>
              </a:spcBef>
              <a:buNone/>
              <a:tabLst>
                <a:tab pos="0" algn="l"/>
              </a:tabLst>
            </a:pPr>
            <a:r>
              <a:rPr lang="pl-PL" sz="800" b="1" strike="noStrike" cap="all" spc="86" dirty="0">
                <a:solidFill>
                  <a:srgbClr val="FFFFFF"/>
                </a:solidFill>
                <a:latin typeface="Arial"/>
              </a:rPr>
              <a:t>AuthorS</a:t>
            </a:r>
            <a:endParaRPr lang="pl-PL" sz="800" b="0" strike="noStrike" spc="-1" dirty="0">
              <a:latin typeface="Arial"/>
            </a:endParaRPr>
          </a:p>
        </p:txBody>
      </p:sp>
      <p:pic>
        <p:nvPicPr>
          <p:cNvPr id="131" name="Obraz 130"/>
          <p:cNvPicPr/>
          <p:nvPr/>
        </p:nvPicPr>
        <p:blipFill>
          <a:blip r:embed="rId3"/>
          <a:stretch/>
        </p:blipFill>
        <p:spPr>
          <a:xfrm>
            <a:off x="5478120" y="6121440"/>
            <a:ext cx="1730520" cy="332640"/>
          </a:xfrm>
          <a:prstGeom prst="rect">
            <a:avLst/>
          </a:prstGeom>
          <a:ln w="0">
            <a:noFill/>
          </a:ln>
        </p:spPr>
      </p:pic>
      <p:pic>
        <p:nvPicPr>
          <p:cNvPr id="132" name="Obraz 131"/>
          <p:cNvPicPr/>
          <p:nvPr/>
        </p:nvPicPr>
        <p:blipFill>
          <a:blip r:embed="rId4"/>
          <a:stretch/>
        </p:blipFill>
        <p:spPr>
          <a:xfrm>
            <a:off x="7481160" y="5949360"/>
            <a:ext cx="1308960" cy="533160"/>
          </a:xfrm>
          <a:prstGeom prst="rect">
            <a:avLst/>
          </a:prstGeom>
          <a:ln w="0">
            <a:noFill/>
          </a:ln>
        </p:spPr>
      </p:pic>
      <p:pic>
        <p:nvPicPr>
          <p:cNvPr id="133" name="Obraz 132"/>
          <p:cNvPicPr/>
          <p:nvPr/>
        </p:nvPicPr>
        <p:blipFill>
          <a:blip r:embed="rId5"/>
          <a:stretch/>
        </p:blipFill>
        <p:spPr>
          <a:xfrm>
            <a:off x="2613240" y="5995080"/>
            <a:ext cx="2530080" cy="413640"/>
          </a:xfrm>
          <a:prstGeom prst="rect">
            <a:avLst/>
          </a:prstGeom>
          <a:ln w="0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pole tekstowe 133"/>
              <p:cNvSpPr txBox="1"/>
              <p:nvPr/>
            </p:nvSpPr>
            <p:spPr>
              <a:xfrm>
                <a:off x="4889520" y="2828880"/>
                <a:ext cx="718200" cy="358200"/>
              </a:xfrm>
              <a:prstGeom prst="rect">
                <a:avLst/>
              </a:prstGeom>
            </p:spPr>
            <p:txBody>
              <a:bodyPr/>
              <a:lstStyle/>
              <a:p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p:sp>
        <p:nvSpPr>
          <p:cNvPr id="135" name="Titel 3"/>
          <p:cNvSpPr/>
          <p:nvPr/>
        </p:nvSpPr>
        <p:spPr>
          <a:xfrm>
            <a:off x="276480" y="0"/>
            <a:ext cx="7586280" cy="161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0000" tIns="180000" rIns="180000" bIns="180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1" strike="noStrike" spc="86" dirty="0">
                <a:solidFill>
                  <a:srgbClr val="00AEEF"/>
                </a:solidFill>
                <a:latin typeface="Arial"/>
                <a:ea typeface="DejaVu Sans"/>
              </a:rPr>
              <a:t>IWA Wastewater</a:t>
            </a:r>
            <a:br>
              <a:rPr dirty="0"/>
            </a:br>
            <a:r>
              <a:rPr lang="en-US" sz="1200" b="1" strike="noStrike" spc="86" dirty="0">
                <a:solidFill>
                  <a:srgbClr val="00AEEF"/>
                </a:solidFill>
                <a:latin typeface="Arial"/>
                <a:ea typeface="DejaVu Sans"/>
              </a:rPr>
              <a:t>Water and Resource Recovery Conference</a:t>
            </a:r>
            <a:endParaRPr lang="pl-PL" sz="1200" b="1" spc="86" dirty="0">
              <a:solidFill>
                <a:srgbClr val="00AEEF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None/>
            </a:pPr>
            <a:r>
              <a:rPr lang="pl-PL" sz="1200" b="1" spc="86" dirty="0">
                <a:solidFill>
                  <a:srgbClr val="00AEEF"/>
                </a:solidFill>
                <a:latin typeface="Arial"/>
                <a:ea typeface="DejaVu Sans"/>
              </a:rPr>
              <a:t>10 – 13 April 2022, </a:t>
            </a:r>
            <a:r>
              <a:rPr lang="en-US" sz="1200" b="1" strike="noStrike" spc="86" dirty="0">
                <a:solidFill>
                  <a:srgbClr val="00AEEF"/>
                </a:solidFill>
                <a:latin typeface="Arial"/>
                <a:ea typeface="DejaVu Sans"/>
              </a:rPr>
              <a:t>Pozna</a:t>
            </a:r>
            <a:r>
              <a:rPr lang="pl-PL" sz="1200" b="1" strike="noStrike" spc="86" dirty="0">
                <a:solidFill>
                  <a:srgbClr val="00AEEF"/>
                </a:solidFill>
                <a:latin typeface="Arial"/>
                <a:ea typeface="DejaVu Sans"/>
              </a:rPr>
              <a:t>n, Poland</a:t>
            </a:r>
            <a:endParaRPr lang="pl-PL" sz="1200" b="0" strike="noStrike" spc="-1" dirty="0">
              <a:latin typeface="Arial"/>
            </a:endParaRPr>
          </a:p>
        </p:txBody>
      </p:sp>
      <p:sp>
        <p:nvSpPr>
          <p:cNvPr id="136" name="Untertitel 4"/>
          <p:cNvSpPr/>
          <p:nvPr/>
        </p:nvSpPr>
        <p:spPr>
          <a:xfrm>
            <a:off x="2084400" y="6581160"/>
            <a:ext cx="1227240" cy="25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0000" tIns="180000" rIns="180000" bIns="180000" anchor="ctr">
            <a:noAutofit/>
          </a:bodyPr>
          <a:lstStyle/>
          <a:p>
            <a:pPr>
              <a:lnSpc>
                <a:spcPct val="100000"/>
              </a:lnSpc>
              <a:spcBef>
                <a:spcPts val="261"/>
              </a:spcBef>
              <a:buNone/>
              <a:tabLst>
                <a:tab pos="0" algn="l"/>
              </a:tabLst>
            </a:pPr>
            <a:r>
              <a:rPr lang="en-US" sz="300" b="1" strike="noStrike" cap="all" spc="86">
                <a:solidFill>
                  <a:srgbClr val="00AEEF"/>
                </a:solidFill>
                <a:latin typeface="Arial"/>
                <a:ea typeface="DejaVu Sans"/>
              </a:rPr>
              <a:t>Co-organiser</a:t>
            </a:r>
            <a:endParaRPr lang="pl-PL" sz="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61"/>
              </a:spcBef>
              <a:buNone/>
              <a:tabLst>
                <a:tab pos="0" algn="l"/>
              </a:tabLst>
            </a:pPr>
            <a:endParaRPr lang="pl-PL" sz="300" b="0" strike="noStrike" spc="-1">
              <a:latin typeface="Arial"/>
            </a:endParaRPr>
          </a:p>
        </p:txBody>
      </p:sp>
      <p:sp>
        <p:nvSpPr>
          <p:cNvPr id="137" name="Untertitel 5"/>
          <p:cNvSpPr/>
          <p:nvPr/>
        </p:nvSpPr>
        <p:spPr>
          <a:xfrm>
            <a:off x="4938120" y="6580800"/>
            <a:ext cx="1227240" cy="25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0000" tIns="180000" rIns="180000" bIns="180000" anchor="ctr">
            <a:noAutofit/>
          </a:bodyPr>
          <a:lstStyle/>
          <a:p>
            <a:pPr>
              <a:lnSpc>
                <a:spcPct val="100000"/>
              </a:lnSpc>
              <a:spcBef>
                <a:spcPts val="261"/>
              </a:spcBef>
              <a:buNone/>
              <a:tabLst>
                <a:tab pos="0" algn="l"/>
              </a:tabLst>
            </a:pPr>
            <a:r>
              <a:rPr lang="en-US" sz="300" b="1" strike="noStrike" cap="all" spc="86">
                <a:solidFill>
                  <a:srgbClr val="00AEEF"/>
                </a:solidFill>
                <a:latin typeface="Arial"/>
                <a:ea typeface="DejaVu Sans"/>
              </a:rPr>
              <a:t>Co-organiser</a:t>
            </a:r>
            <a:endParaRPr lang="pl-PL" sz="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61"/>
              </a:spcBef>
              <a:buNone/>
              <a:tabLst>
                <a:tab pos="0" algn="l"/>
              </a:tabLst>
            </a:pPr>
            <a:endParaRPr lang="pl-PL" sz="300" b="0" strike="noStrike" spc="-1">
              <a:latin typeface="Arial"/>
            </a:endParaRPr>
          </a:p>
        </p:txBody>
      </p:sp>
      <p:sp>
        <p:nvSpPr>
          <p:cNvPr id="138" name="Untertitel 1"/>
          <p:cNvSpPr/>
          <p:nvPr/>
        </p:nvSpPr>
        <p:spPr>
          <a:xfrm>
            <a:off x="7083720" y="6581160"/>
            <a:ext cx="1486800" cy="25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0000" tIns="180000" rIns="180000" bIns="180000" anchor="ctr">
            <a:noAutofit/>
          </a:bodyPr>
          <a:lstStyle/>
          <a:p>
            <a:pPr>
              <a:lnSpc>
                <a:spcPct val="100000"/>
              </a:lnSpc>
              <a:spcBef>
                <a:spcPts val="261"/>
              </a:spcBef>
              <a:buNone/>
              <a:tabLst>
                <a:tab pos="0" algn="l"/>
              </a:tabLst>
            </a:pPr>
            <a:r>
              <a:rPr lang="en-US" sz="300" b="1" strike="noStrike" cap="all" spc="86">
                <a:solidFill>
                  <a:srgbClr val="00AEEF"/>
                </a:solidFill>
                <a:latin typeface="Arial"/>
                <a:ea typeface="DejaVu Sans"/>
              </a:rPr>
              <a:t>Platinium sponsor</a:t>
            </a:r>
            <a:endParaRPr lang="pl-PL" sz="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61"/>
              </a:spcBef>
              <a:buNone/>
              <a:tabLst>
                <a:tab pos="0" algn="l"/>
              </a:tabLst>
            </a:pPr>
            <a:endParaRPr lang="pl-PL" sz="300" b="0" strike="noStrike" spc="-1">
              <a:latin typeface="Arial"/>
            </a:endParaRPr>
          </a:p>
        </p:txBody>
      </p:sp>
      <p:pic>
        <p:nvPicPr>
          <p:cNvPr id="139" name="Obraz 138"/>
          <p:cNvPicPr/>
          <p:nvPr/>
        </p:nvPicPr>
        <p:blipFill>
          <a:blip r:embed="rId6">
            <a:alphaModFix amt="90000"/>
          </a:blip>
          <a:stretch/>
        </p:blipFill>
        <p:spPr>
          <a:xfrm>
            <a:off x="273240" y="4823280"/>
            <a:ext cx="2012400" cy="1340640"/>
          </a:xfrm>
          <a:prstGeom prst="rect">
            <a:avLst/>
          </a:prstGeom>
          <a:ln w="57240">
            <a:solidFill>
              <a:srgbClr val="FFFFFF"/>
            </a:solidFill>
            <a:rou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08240" y="334800"/>
            <a:ext cx="6818400" cy="818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7000"/>
          </a:bodyPr>
          <a:lstStyle/>
          <a:p>
            <a:pPr>
              <a:lnSpc>
                <a:spcPct val="100000"/>
              </a:lnSpc>
              <a:buNone/>
            </a:pPr>
            <a:r>
              <a:rPr lang="en-US" sz="2500" b="1" strike="noStrike" cap="all" spc="86" dirty="0">
                <a:solidFill>
                  <a:srgbClr val="00AEEF"/>
                </a:solidFill>
                <a:latin typeface="Arial"/>
              </a:rPr>
              <a:t>You and the IWA: agents of change</a:t>
            </a:r>
            <a:endParaRPr lang="pl-PL" sz="2500" b="0" strike="noStrike" spc="-1" dirty="0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08240" y="1424160"/>
            <a:ext cx="8045640" cy="4992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71440" indent="-271440">
              <a:lnSpc>
                <a:spcPct val="110000"/>
              </a:lnSpc>
              <a:spcBef>
                <a:spcPts val="1176"/>
              </a:spcBef>
              <a:buClr>
                <a:srgbClr val="00AEEF"/>
              </a:buClr>
              <a:buFont typeface="Wingdings" charset="2"/>
              <a:buChar char=""/>
            </a:pPr>
            <a:r>
              <a:rPr lang="en-US" sz="2200" b="0" strike="noStrike" spc="-1">
                <a:solidFill>
                  <a:srgbClr val="414646"/>
                </a:solidFill>
                <a:latin typeface="Arial"/>
              </a:rPr>
              <a:t>Lorem ipsum dolor sit amet, </a:t>
            </a:r>
            <a:endParaRPr lang="pl-PL" sz="2200" b="0" strike="noStrike" spc="-1">
              <a:latin typeface="Arial"/>
            </a:endParaRPr>
          </a:p>
          <a:p>
            <a:pPr marL="536400" lvl="1" indent="-272880">
              <a:lnSpc>
                <a:spcPct val="110000"/>
              </a:lnSpc>
              <a:spcBef>
                <a:spcPts val="360"/>
              </a:spcBef>
              <a:buClr>
                <a:srgbClr val="00AEEF"/>
              </a:buClr>
              <a:buFont typeface="Symbol"/>
              <a:buChar char="-"/>
            </a:pPr>
            <a:r>
              <a:rPr lang="en-US" sz="1800" b="0" strike="noStrike" spc="-1">
                <a:solidFill>
                  <a:srgbClr val="414646"/>
                </a:solidFill>
                <a:latin typeface="Arial"/>
              </a:rPr>
              <a:t>consetetur sadipscing elitr, sed diam nonumy eirm</a:t>
            </a:r>
            <a:endParaRPr lang="pl-PL" sz="1800" b="0" strike="noStrike" spc="-1">
              <a:latin typeface="Arial"/>
            </a:endParaRPr>
          </a:p>
          <a:p>
            <a:pPr marL="271440" indent="-271440">
              <a:lnSpc>
                <a:spcPct val="110000"/>
              </a:lnSpc>
              <a:spcBef>
                <a:spcPts val="1176"/>
              </a:spcBef>
              <a:buClr>
                <a:srgbClr val="00AEEF"/>
              </a:buClr>
              <a:buFont typeface="Wingdings" charset="2"/>
              <a:buChar char=""/>
            </a:pPr>
            <a:r>
              <a:rPr lang="en-US" sz="2200" b="0" strike="noStrike" spc="-1">
                <a:solidFill>
                  <a:srgbClr val="414646"/>
                </a:solidFill>
                <a:latin typeface="Arial"/>
              </a:rPr>
              <a:t>Od tempor invidunt ut labore </a:t>
            </a:r>
            <a:endParaRPr lang="pl-PL" sz="2200" b="0" strike="noStrike" spc="-1">
              <a:latin typeface="Arial"/>
            </a:endParaRPr>
          </a:p>
          <a:p>
            <a:pPr marL="271440" indent="-271440">
              <a:lnSpc>
                <a:spcPct val="110000"/>
              </a:lnSpc>
              <a:spcBef>
                <a:spcPts val="1176"/>
              </a:spcBef>
              <a:buClr>
                <a:srgbClr val="00AEEF"/>
              </a:buClr>
              <a:buFont typeface="Wingdings" charset="2"/>
              <a:buChar char=""/>
            </a:pPr>
            <a:r>
              <a:rPr lang="en-US" sz="2200" b="0" strike="noStrike" spc="-1">
                <a:solidFill>
                  <a:srgbClr val="414646"/>
                </a:solidFill>
                <a:latin typeface="Arial"/>
              </a:rPr>
              <a:t>Et dolore magna aliquyam erat</a:t>
            </a:r>
            <a:endParaRPr lang="pl-PL" sz="2200" b="0" strike="noStrike" spc="-1">
              <a:latin typeface="Arial"/>
            </a:endParaRPr>
          </a:p>
          <a:p>
            <a:pPr marL="536400" lvl="1" indent="-272880">
              <a:lnSpc>
                <a:spcPct val="110000"/>
              </a:lnSpc>
              <a:spcBef>
                <a:spcPts val="360"/>
              </a:spcBef>
              <a:buClr>
                <a:srgbClr val="00AEEF"/>
              </a:buClr>
              <a:buFont typeface="Symbol"/>
              <a:buChar char="-"/>
            </a:pPr>
            <a:r>
              <a:rPr lang="en-US" sz="1800" b="0" strike="noStrike" spc="-1">
                <a:solidFill>
                  <a:srgbClr val="414646"/>
                </a:solidFill>
                <a:latin typeface="Arial"/>
              </a:rPr>
              <a:t>sed diam voluptua</a:t>
            </a:r>
            <a:endParaRPr lang="pl-PL" sz="1800" b="0" strike="noStrike" spc="-1">
              <a:latin typeface="Arial"/>
            </a:endParaRPr>
          </a:p>
          <a:p>
            <a:pPr marL="271440" indent="-271440">
              <a:lnSpc>
                <a:spcPct val="110000"/>
              </a:lnSpc>
              <a:spcBef>
                <a:spcPts val="1176"/>
              </a:spcBef>
              <a:buClr>
                <a:srgbClr val="00AEEF"/>
              </a:buClr>
              <a:buFont typeface="Wingdings" charset="2"/>
              <a:buChar char=""/>
            </a:pPr>
            <a:r>
              <a:rPr lang="en-US" sz="2200" b="0" strike="noStrike" spc="-1">
                <a:solidFill>
                  <a:srgbClr val="414646"/>
                </a:solidFill>
                <a:latin typeface="Arial"/>
              </a:rPr>
              <a:t>At vero eos et accusam et justo duo dolores et ea rebum. </a:t>
            </a:r>
            <a:endParaRPr lang="pl-PL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08240" y="334800"/>
            <a:ext cx="6818400" cy="8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500" b="1" strike="noStrike" cap="all" spc="86" dirty="0">
                <a:solidFill>
                  <a:srgbClr val="00AEF0"/>
                </a:solidFill>
                <a:latin typeface="Arial"/>
              </a:rPr>
              <a:t>You and the IWA: agents of change</a:t>
            </a:r>
            <a:endParaRPr lang="pl-PL" sz="2500" b="0" strike="noStrike" spc="-1" dirty="0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14000" y="1424160"/>
            <a:ext cx="2980440" cy="499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71440" indent="-271440">
              <a:lnSpc>
                <a:spcPct val="110000"/>
              </a:lnSpc>
              <a:spcBef>
                <a:spcPts val="439"/>
              </a:spcBef>
              <a:buClr>
                <a:srgbClr val="00AEEF"/>
              </a:buClr>
              <a:buFont typeface="Wingdings" charset="2"/>
              <a:buChar char=""/>
            </a:pPr>
            <a:r>
              <a:rPr lang="en-US" sz="2200" b="0" strike="noStrike" spc="-1">
                <a:solidFill>
                  <a:srgbClr val="414646"/>
                </a:solidFill>
                <a:latin typeface="Arial"/>
              </a:rPr>
              <a:t>Lorem ipsum dolor sit amet, </a:t>
            </a:r>
            <a:endParaRPr lang="pl-PL" sz="2200" b="0" strike="noStrike" spc="-1">
              <a:latin typeface="Arial"/>
            </a:endParaRPr>
          </a:p>
          <a:p>
            <a:pPr marL="536400" lvl="1" indent="-272880">
              <a:lnSpc>
                <a:spcPct val="110000"/>
              </a:lnSpc>
              <a:spcBef>
                <a:spcPts val="360"/>
              </a:spcBef>
              <a:buClr>
                <a:srgbClr val="00AEEF"/>
              </a:buClr>
              <a:buFont typeface="Symbol"/>
              <a:buChar char="-"/>
            </a:pPr>
            <a:r>
              <a:rPr lang="en-US" sz="1800" b="0" strike="noStrike" spc="-1">
                <a:solidFill>
                  <a:srgbClr val="414646"/>
                </a:solidFill>
                <a:latin typeface="Arial"/>
              </a:rPr>
              <a:t>consetetur sadipscing elitr, sed diam nonumy eirm</a:t>
            </a:r>
            <a:endParaRPr lang="pl-PL" sz="1800" b="0" strike="noStrike" spc="-1">
              <a:latin typeface="Arial"/>
            </a:endParaRPr>
          </a:p>
          <a:p>
            <a:pPr marL="271440" indent="-271440">
              <a:lnSpc>
                <a:spcPct val="110000"/>
              </a:lnSpc>
              <a:spcBef>
                <a:spcPts val="439"/>
              </a:spcBef>
              <a:buClr>
                <a:srgbClr val="00AEEF"/>
              </a:buClr>
              <a:buFont typeface="Wingdings" charset="2"/>
              <a:buChar char=""/>
            </a:pPr>
            <a:r>
              <a:rPr lang="en-US" sz="2200" b="0" strike="noStrike" spc="-1">
                <a:solidFill>
                  <a:srgbClr val="414646"/>
                </a:solidFill>
                <a:latin typeface="Arial"/>
              </a:rPr>
              <a:t>Od tempor invidunt ut labore </a:t>
            </a:r>
            <a:endParaRPr lang="pl-PL" sz="2200" b="0" strike="noStrike" spc="-1">
              <a:latin typeface="Arial"/>
            </a:endParaRPr>
          </a:p>
          <a:p>
            <a:pPr marL="536400" lvl="1" indent="-272880">
              <a:lnSpc>
                <a:spcPct val="110000"/>
              </a:lnSpc>
              <a:spcBef>
                <a:spcPts val="360"/>
              </a:spcBef>
              <a:buClr>
                <a:srgbClr val="00AEEF"/>
              </a:buClr>
              <a:buFont typeface="Symbol"/>
              <a:buChar char="-"/>
            </a:pPr>
            <a:r>
              <a:rPr lang="en-US" sz="1800" b="0" strike="noStrike" spc="-1">
                <a:solidFill>
                  <a:srgbClr val="414646"/>
                </a:solidFill>
                <a:latin typeface="Arial"/>
              </a:rPr>
              <a:t>Lorem ipsum dolor</a:t>
            </a:r>
            <a:endParaRPr lang="pl-PL" sz="1800" b="0" strike="noStrike" spc="-1">
              <a:latin typeface="Arial"/>
            </a:endParaRPr>
          </a:p>
        </p:txBody>
      </p:sp>
      <p:pic>
        <p:nvPicPr>
          <p:cNvPr id="144" name="Bild 4"/>
          <p:cNvPicPr/>
          <p:nvPr/>
        </p:nvPicPr>
        <p:blipFill>
          <a:blip r:embed="rId2"/>
          <a:stretch/>
        </p:blipFill>
        <p:spPr>
          <a:xfrm>
            <a:off x="3574800" y="1422000"/>
            <a:ext cx="5691240" cy="4089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08240" y="334800"/>
            <a:ext cx="6818400" cy="818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08240" y="1424160"/>
            <a:ext cx="8045640" cy="4992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08240" y="334800"/>
            <a:ext cx="6818400" cy="818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endParaRPr lang="pl-PL" sz="4400" b="0" strike="noStrike" spc="-1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08240" y="1424160"/>
            <a:ext cx="8045640" cy="4992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39598"/>
      </a:dk2>
      <a:lt2>
        <a:srgbClr val="14325A"/>
      </a:lt2>
      <a:accent1>
        <a:srgbClr val="00AEEF"/>
      </a:accent1>
      <a:accent2>
        <a:srgbClr val="00827D"/>
      </a:accent2>
      <a:accent3>
        <a:srgbClr val="FFD478"/>
      </a:accent3>
      <a:accent4>
        <a:srgbClr val="E6EB00"/>
      </a:accent4>
      <a:accent5>
        <a:srgbClr val="14325A"/>
      </a:accent5>
      <a:accent6>
        <a:srgbClr val="00BEB4"/>
      </a:accent6>
      <a:hlink>
        <a:srgbClr val="00AEEF"/>
      </a:hlink>
      <a:folHlink>
        <a:srgbClr val="0082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39598"/>
      </a:dk2>
      <a:lt2>
        <a:srgbClr val="14325A"/>
      </a:lt2>
      <a:accent1>
        <a:srgbClr val="00AEEF"/>
      </a:accent1>
      <a:accent2>
        <a:srgbClr val="00827D"/>
      </a:accent2>
      <a:accent3>
        <a:srgbClr val="FFD478"/>
      </a:accent3>
      <a:accent4>
        <a:srgbClr val="E6EB00"/>
      </a:accent4>
      <a:accent5>
        <a:srgbClr val="14325A"/>
      </a:accent5>
      <a:accent6>
        <a:srgbClr val="00BEB4"/>
      </a:accent6>
      <a:hlink>
        <a:srgbClr val="00AEEF"/>
      </a:hlink>
      <a:folHlink>
        <a:srgbClr val="0082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39598"/>
      </a:dk2>
      <a:lt2>
        <a:srgbClr val="14325A"/>
      </a:lt2>
      <a:accent1>
        <a:srgbClr val="00AEEF"/>
      </a:accent1>
      <a:accent2>
        <a:srgbClr val="00827D"/>
      </a:accent2>
      <a:accent3>
        <a:srgbClr val="FFD478"/>
      </a:accent3>
      <a:accent4>
        <a:srgbClr val="E6EB00"/>
      </a:accent4>
      <a:accent5>
        <a:srgbClr val="14325A"/>
      </a:accent5>
      <a:accent6>
        <a:srgbClr val="00BEB4"/>
      </a:accent6>
      <a:hlink>
        <a:srgbClr val="00AEEF"/>
      </a:hlink>
      <a:folHlink>
        <a:srgbClr val="0082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6427</TotalTime>
  <Words>102</Words>
  <Application>Microsoft Office PowerPoint</Application>
  <PresentationFormat>Pokaz na ekranie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Arial</vt:lpstr>
      <vt:lpstr>Symbol</vt:lpstr>
      <vt:lpstr>Wingdings</vt:lpstr>
      <vt:lpstr>Office Theme</vt:lpstr>
      <vt:lpstr>Office Theme</vt:lpstr>
      <vt:lpstr>Office Theme</vt:lpstr>
      <vt:lpstr>Title</vt:lpstr>
      <vt:lpstr>You and the IWA: agents of change</vt:lpstr>
      <vt:lpstr>You and the IWA: agents of change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João Grilo</dc:creator>
  <dc:description/>
  <cp:lastModifiedBy>jedrzej bylka</cp:lastModifiedBy>
  <cp:revision>373</cp:revision>
  <dcterms:created xsi:type="dcterms:W3CDTF">2013-01-25T14:48:21Z</dcterms:created>
  <dcterms:modified xsi:type="dcterms:W3CDTF">2022-02-22T21:19:32Z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5</vt:i4>
  </property>
</Properties>
</file>