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30481588" cy="45720000"/>
  <p:notesSz cx="6796088" cy="9928225"/>
  <p:defaultTextStyle>
    <a:defPPr>
      <a:defRPr lang="en-GB"/>
    </a:defPPr>
    <a:lvl1pPr algn="l" defTabSz="449263" rtl="0" eaLnBrk="0" fontAlgn="base" hangingPunct="0">
      <a:spcBef>
        <a:spcPct val="0"/>
      </a:spcBef>
      <a:spcAft>
        <a:spcPct val="0"/>
      </a:spcAft>
      <a:defRPr sz="2400" kern="1200">
        <a:solidFill>
          <a:schemeClr val="bg1"/>
        </a:solidFill>
        <a:latin typeface="Times New Roman" panose="02020603050405020304" pitchFamily="18" charset="0"/>
        <a:ea typeface="Microsoft YaHei" panose="020B0503020204020204" pitchFamily="34" charset="-122"/>
        <a:cs typeface="+mn-cs"/>
      </a:defRPr>
    </a:lvl1pPr>
    <a:lvl2pPr marL="742950" indent="-28575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icrosoft YaHei" panose="020B0503020204020204" pitchFamily="34" charset="-122"/>
        <a:cs typeface="+mn-cs"/>
      </a:defRPr>
    </a:lvl2pPr>
    <a:lvl3pPr marL="11430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icrosoft YaHei" panose="020B0503020204020204" pitchFamily="34" charset="-122"/>
        <a:cs typeface="+mn-cs"/>
      </a:defRPr>
    </a:lvl3pPr>
    <a:lvl4pPr marL="16002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icrosoft YaHei" panose="020B0503020204020204" pitchFamily="34" charset="-122"/>
        <a:cs typeface="+mn-cs"/>
      </a:defRPr>
    </a:lvl4pPr>
    <a:lvl5pPr marL="2057400" indent="-228600" algn="l" defTabSz="449263" rtl="0" eaLnBrk="0" fontAlgn="base" hangingPunct="0">
      <a:spcBef>
        <a:spcPct val="0"/>
      </a:spcBef>
      <a:spcAft>
        <a:spcPct val="0"/>
      </a:spcAft>
      <a:defRPr sz="2400" kern="1200">
        <a:solidFill>
          <a:schemeClr val="bg1"/>
        </a:solidFill>
        <a:latin typeface="Times New Roman" panose="02020603050405020304" pitchFamily="18" charset="0"/>
        <a:ea typeface="Microsoft YaHei" panose="020B0503020204020204" pitchFamily="34" charset="-122"/>
        <a:cs typeface="+mn-cs"/>
      </a:defRPr>
    </a:lvl5pPr>
    <a:lvl6pPr marL="2286000" algn="l" defTabSz="914400" rtl="0" eaLnBrk="1" latinLnBrk="0" hangingPunct="1">
      <a:defRPr sz="2400" kern="1200">
        <a:solidFill>
          <a:schemeClr val="bg1"/>
        </a:solidFill>
        <a:latin typeface="Times New Roman" panose="02020603050405020304" pitchFamily="18" charset="0"/>
        <a:ea typeface="Microsoft YaHei" panose="020B0503020204020204" pitchFamily="34" charset="-122"/>
        <a:cs typeface="+mn-cs"/>
      </a:defRPr>
    </a:lvl6pPr>
    <a:lvl7pPr marL="2743200" algn="l" defTabSz="914400" rtl="0" eaLnBrk="1" latinLnBrk="0" hangingPunct="1">
      <a:defRPr sz="2400" kern="1200">
        <a:solidFill>
          <a:schemeClr val="bg1"/>
        </a:solidFill>
        <a:latin typeface="Times New Roman" panose="02020603050405020304" pitchFamily="18" charset="0"/>
        <a:ea typeface="Microsoft YaHei" panose="020B0503020204020204" pitchFamily="34" charset="-122"/>
        <a:cs typeface="+mn-cs"/>
      </a:defRPr>
    </a:lvl7pPr>
    <a:lvl8pPr marL="3200400" algn="l" defTabSz="914400" rtl="0" eaLnBrk="1" latinLnBrk="0" hangingPunct="1">
      <a:defRPr sz="2400" kern="1200">
        <a:solidFill>
          <a:schemeClr val="bg1"/>
        </a:solidFill>
        <a:latin typeface="Times New Roman" panose="02020603050405020304" pitchFamily="18" charset="0"/>
        <a:ea typeface="Microsoft YaHei" panose="020B0503020204020204" pitchFamily="34" charset="-122"/>
        <a:cs typeface="+mn-cs"/>
      </a:defRPr>
    </a:lvl8pPr>
    <a:lvl9pPr marL="3657600" algn="l" defTabSz="914400" rtl="0" eaLnBrk="1" latinLnBrk="0" hangingPunct="1">
      <a:defRPr sz="2400" kern="1200">
        <a:solidFill>
          <a:schemeClr val="bg1"/>
        </a:solidFill>
        <a:latin typeface="Times New Roman" panose="02020603050405020304" pitchFamily="18"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5" d="100"/>
          <a:sy n="25" d="100"/>
        </p:scale>
        <p:origin x="1426" y="-3619"/>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174EBDD6-BF73-444D-AB48-45D7853C73D4}"/>
              </a:ext>
            </a:extLst>
          </p:cNvPr>
          <p:cNvSpPr>
            <a:spLocks noChangeArrowheads="1"/>
          </p:cNvSpPr>
          <p:nvPr/>
        </p:nvSpPr>
        <p:spPr bwMode="auto">
          <a:xfrm>
            <a:off x="0" y="0"/>
            <a:ext cx="6796088" cy="9928225"/>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sp>
        <p:nvSpPr>
          <p:cNvPr id="2051" name="AutoShape 2">
            <a:extLst>
              <a:ext uri="{FF2B5EF4-FFF2-40B4-BE49-F238E27FC236}">
                <a16:creationId xmlns:a16="http://schemas.microsoft.com/office/drawing/2014/main" id="{7FE69F55-EC5F-49A8-BA98-B8318871A426}"/>
              </a:ext>
            </a:extLst>
          </p:cNvPr>
          <p:cNvSpPr>
            <a:spLocks noChangeArrowheads="1"/>
          </p:cNvSpPr>
          <p:nvPr/>
        </p:nvSpPr>
        <p:spPr bwMode="auto">
          <a:xfrm>
            <a:off x="0" y="0"/>
            <a:ext cx="6796088" cy="9928225"/>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sp>
        <p:nvSpPr>
          <p:cNvPr id="2052" name="Text Box 3">
            <a:extLst>
              <a:ext uri="{FF2B5EF4-FFF2-40B4-BE49-F238E27FC236}">
                <a16:creationId xmlns:a16="http://schemas.microsoft.com/office/drawing/2014/main" id="{8A06A764-076E-40A1-9598-57026B7F4370}"/>
              </a:ext>
            </a:extLst>
          </p:cNvPr>
          <p:cNvSpPr txBox="1">
            <a:spLocks noChangeArrowheads="1"/>
          </p:cNvSpPr>
          <p:nvPr/>
        </p:nvSpPr>
        <p:spPr bwMode="auto">
          <a:xfrm>
            <a:off x="-30163" y="9525"/>
            <a:ext cx="2962276"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sp>
        <p:nvSpPr>
          <p:cNvPr id="2053" name="Text Box 4">
            <a:extLst>
              <a:ext uri="{FF2B5EF4-FFF2-40B4-BE49-F238E27FC236}">
                <a16:creationId xmlns:a16="http://schemas.microsoft.com/office/drawing/2014/main" id="{0FD45D52-A8BC-43FE-BC44-99008D850F8A}"/>
              </a:ext>
            </a:extLst>
          </p:cNvPr>
          <p:cNvSpPr txBox="1">
            <a:spLocks noChangeArrowheads="1"/>
          </p:cNvSpPr>
          <p:nvPr/>
        </p:nvSpPr>
        <p:spPr bwMode="auto">
          <a:xfrm>
            <a:off x="3865563" y="9525"/>
            <a:ext cx="296227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sp>
        <p:nvSpPr>
          <p:cNvPr id="2054" name="Rectangle 5">
            <a:extLst>
              <a:ext uri="{FF2B5EF4-FFF2-40B4-BE49-F238E27FC236}">
                <a16:creationId xmlns:a16="http://schemas.microsoft.com/office/drawing/2014/main" id="{3F177039-5DF2-412B-B46D-C2A88EE91639}"/>
              </a:ext>
            </a:extLst>
          </p:cNvPr>
          <p:cNvSpPr>
            <a:spLocks noGrp="1" noChangeArrowheads="1"/>
          </p:cNvSpPr>
          <p:nvPr>
            <p:ph type="sldImg"/>
          </p:nvPr>
        </p:nvSpPr>
        <p:spPr bwMode="auto">
          <a:xfrm>
            <a:off x="2185988" y="779463"/>
            <a:ext cx="2424112" cy="3640137"/>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6">
            <a:extLst>
              <a:ext uri="{FF2B5EF4-FFF2-40B4-BE49-F238E27FC236}">
                <a16:creationId xmlns:a16="http://schemas.microsoft.com/office/drawing/2014/main" id="{23F4201F-15CF-45E4-9872-AEA66E88C8F9}"/>
              </a:ext>
            </a:extLst>
          </p:cNvPr>
          <p:cNvSpPr>
            <a:spLocks noGrp="1" noChangeArrowheads="1"/>
          </p:cNvSpPr>
          <p:nvPr>
            <p:ph type="body"/>
          </p:nvPr>
        </p:nvSpPr>
        <p:spPr bwMode="auto">
          <a:xfrm>
            <a:off x="908050" y="4735513"/>
            <a:ext cx="4978400" cy="4416425"/>
          </a:xfrm>
          <a:prstGeom prst="rect">
            <a:avLst/>
          </a:prstGeom>
          <a:noFill/>
          <a:ln>
            <a:noFill/>
          </a:ln>
          <a:effectLst/>
        </p:spPr>
        <p:txBody>
          <a:bodyPr vert="horz" wrap="square" lIns="92880" tIns="46440" rIns="92880" bIns="46440" numCol="1" anchor="t" anchorCtr="0" compatLnSpc="1">
            <a:prstTxWarp prst="textNoShape">
              <a:avLst/>
            </a:prstTxWarp>
          </a:bodyPr>
          <a:lstStyle/>
          <a:p>
            <a:pPr lvl="0"/>
            <a:endParaRPr lang="pl-PL" altLang="pl-PL" noProof="0"/>
          </a:p>
        </p:txBody>
      </p:sp>
      <p:sp>
        <p:nvSpPr>
          <p:cNvPr id="2056" name="Text Box 7">
            <a:extLst>
              <a:ext uri="{FF2B5EF4-FFF2-40B4-BE49-F238E27FC236}">
                <a16:creationId xmlns:a16="http://schemas.microsoft.com/office/drawing/2014/main" id="{347213CF-D80B-48AF-9A9C-509388E69A60}"/>
              </a:ext>
            </a:extLst>
          </p:cNvPr>
          <p:cNvSpPr txBox="1">
            <a:spLocks noChangeArrowheads="1"/>
          </p:cNvSpPr>
          <p:nvPr/>
        </p:nvSpPr>
        <p:spPr bwMode="auto">
          <a:xfrm>
            <a:off x="-30163" y="9461500"/>
            <a:ext cx="2962276"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sp>
        <p:nvSpPr>
          <p:cNvPr id="3" name="Rectangle 8">
            <a:extLst>
              <a:ext uri="{FF2B5EF4-FFF2-40B4-BE49-F238E27FC236}">
                <a16:creationId xmlns:a16="http://schemas.microsoft.com/office/drawing/2014/main" id="{A1DC5C36-ECF8-4700-AD7C-0DC68C839486}"/>
              </a:ext>
            </a:extLst>
          </p:cNvPr>
          <p:cNvSpPr>
            <a:spLocks noGrp="1" noChangeArrowheads="1"/>
          </p:cNvSpPr>
          <p:nvPr>
            <p:ph type="sldNum"/>
          </p:nvPr>
        </p:nvSpPr>
        <p:spPr bwMode="auto">
          <a:xfrm>
            <a:off x="3865563" y="9461500"/>
            <a:ext cx="2959100" cy="454025"/>
          </a:xfrm>
          <a:prstGeom prst="rect">
            <a:avLst/>
          </a:prstGeom>
          <a:noFill/>
          <a:ln>
            <a:noFill/>
          </a:ln>
          <a:effectLst/>
        </p:spPr>
        <p:txBody>
          <a:bodyPr vert="horz" wrap="square" lIns="19080" tIns="0" rIns="19080" bIns="0" numCol="1" anchor="b" anchorCtr="0" compatLnSpc="1">
            <a:prstTxWarp prst="textNoShape">
              <a:avLst/>
            </a:prstTxWarp>
          </a:bodyPr>
          <a:lstStyle>
            <a:lvl1pPr algn="r">
              <a:spcBef>
                <a:spcPts val="25"/>
              </a:spcBef>
              <a:spcAft>
                <a:spcPts val="25"/>
              </a:spcAft>
              <a:buClrTx/>
              <a:buSzPct val="100000"/>
              <a:buFontTx/>
              <a:buNone/>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000" i="1">
                <a:solidFill>
                  <a:srgbClr val="000000"/>
                </a:solidFill>
                <a:cs typeface="Segoe UI" panose="020B0502040204020203" pitchFamily="34" charset="0"/>
              </a:defRPr>
            </a:lvl1pPr>
          </a:lstStyle>
          <a:p>
            <a:pPr>
              <a:defRPr/>
            </a:pPr>
            <a:fld id="{711B3C2A-8263-4C61-989B-5E831CF72F1A}"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8">
            <a:extLst>
              <a:ext uri="{FF2B5EF4-FFF2-40B4-BE49-F238E27FC236}">
                <a16:creationId xmlns:a16="http://schemas.microsoft.com/office/drawing/2014/main" id="{EA5CEE88-D9CD-487F-AF67-4927F502A19E}"/>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9pPr>
          </a:lstStyle>
          <a:p>
            <a:pPr>
              <a:spcBef>
                <a:spcPts val="25"/>
              </a:spcBef>
              <a:buClrTx/>
              <a:buFontTx/>
              <a:buNone/>
            </a:pPr>
            <a:fld id="{D66CA9F2-9256-4C59-9455-C1EEFD70FF2C}" type="slidenum">
              <a:rPr lang="en-GB" altLang="pl-PL" sz="1000" smtClean="0"/>
              <a:pPr>
                <a:spcBef>
                  <a:spcPts val="25"/>
                </a:spcBef>
                <a:buClrTx/>
                <a:buFontTx/>
                <a:buNone/>
              </a:pPr>
              <a:t>1</a:t>
            </a:fld>
            <a:endParaRPr lang="en-GB" altLang="pl-PL" sz="1000"/>
          </a:p>
        </p:txBody>
      </p:sp>
      <p:sp>
        <p:nvSpPr>
          <p:cNvPr id="4099" name="Text Box 1">
            <a:extLst>
              <a:ext uri="{FF2B5EF4-FFF2-40B4-BE49-F238E27FC236}">
                <a16:creationId xmlns:a16="http://schemas.microsoft.com/office/drawing/2014/main" id="{2C962710-3BD9-426C-B558-AC3FC395FF99}"/>
              </a:ext>
            </a:extLst>
          </p:cNvPr>
          <p:cNvSpPr txBox="1">
            <a:spLocks noChangeArrowheads="1"/>
          </p:cNvSpPr>
          <p:nvPr/>
        </p:nvSpPr>
        <p:spPr bwMode="auto">
          <a:xfrm>
            <a:off x="3865563" y="9461500"/>
            <a:ext cx="296227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9080" tIns="0" rIns="19080" bIns="0" anchor="b"/>
          <a:lstStyle>
            <a:lvl1pPr>
              <a:spcBef>
                <a:spcPct val="30000"/>
              </a:spcBef>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768350" algn="l"/>
                <a:tab pos="1536700" algn="l"/>
                <a:tab pos="2305050" algn="l"/>
                <a:tab pos="3073400" algn="l"/>
                <a:tab pos="3841750" algn="l"/>
                <a:tab pos="4610100" algn="l"/>
                <a:tab pos="5378450" algn="l"/>
                <a:tab pos="6146800" algn="l"/>
                <a:tab pos="6915150" algn="l"/>
                <a:tab pos="7683500" algn="l"/>
                <a:tab pos="8451850" algn="l"/>
                <a:tab pos="9220200" algn="l"/>
                <a:tab pos="9988550" algn="l"/>
                <a:tab pos="10756900" algn="l"/>
                <a:tab pos="10782300" algn="l"/>
              </a:tabLst>
              <a:defRPr sz="1200">
                <a:solidFill>
                  <a:srgbClr val="000000"/>
                </a:solidFill>
                <a:latin typeface="Times New Roman" panose="02020603050405020304" pitchFamily="18" charset="0"/>
              </a:defRPr>
            </a:lvl9pPr>
          </a:lstStyle>
          <a:p>
            <a:pPr algn="r">
              <a:spcBef>
                <a:spcPts val="25"/>
              </a:spcBef>
              <a:spcAft>
                <a:spcPts val="25"/>
              </a:spcAft>
              <a:buClrTx/>
              <a:buFontTx/>
              <a:buNone/>
            </a:pPr>
            <a:fld id="{C1445DAC-B110-4D0E-B365-B038A064CD94}" type="slidenum">
              <a:rPr lang="en-GB" altLang="pl-PL" sz="1000" i="1"/>
              <a:pPr algn="r">
                <a:spcBef>
                  <a:spcPts val="25"/>
                </a:spcBef>
                <a:spcAft>
                  <a:spcPts val="25"/>
                </a:spcAft>
                <a:buClrTx/>
                <a:buFontTx/>
                <a:buNone/>
              </a:pPr>
              <a:t>1</a:t>
            </a:fld>
            <a:endParaRPr lang="en-GB" altLang="pl-PL" sz="1000" i="1"/>
          </a:p>
        </p:txBody>
      </p:sp>
      <p:sp>
        <p:nvSpPr>
          <p:cNvPr id="4100" name="Rectangle 2">
            <a:extLst>
              <a:ext uri="{FF2B5EF4-FFF2-40B4-BE49-F238E27FC236}">
                <a16:creationId xmlns:a16="http://schemas.microsoft.com/office/drawing/2014/main" id="{6CED47B6-CEF8-48DF-B876-83B48AC906F1}"/>
              </a:ext>
            </a:extLst>
          </p:cNvPr>
          <p:cNvSpPr>
            <a:spLocks noChangeArrowheads="1" noTextEdit="1"/>
          </p:cNvSpPr>
          <p:nvPr>
            <p:ph type="sldImg"/>
          </p:nvPr>
        </p:nvSpPr>
        <p:spPr>
          <a:xfrm>
            <a:off x="2185988" y="779463"/>
            <a:ext cx="2427287" cy="3643312"/>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1" name="Rectangle 3">
            <a:extLst>
              <a:ext uri="{FF2B5EF4-FFF2-40B4-BE49-F238E27FC236}">
                <a16:creationId xmlns:a16="http://schemas.microsoft.com/office/drawing/2014/main" id="{2C24C028-4DC8-41FA-970E-F7FDDADF1AE0}"/>
              </a:ext>
            </a:extLst>
          </p:cNvPr>
          <p:cNvSpPr>
            <a:spLocks noChangeArrowheads="1"/>
          </p:cNvSpPr>
          <p:nvPr>
            <p:ph type="body" idx="1"/>
          </p:nvPr>
        </p:nvSpPr>
        <p:spPr>
          <a:xfrm>
            <a:off x="908050" y="4735513"/>
            <a:ext cx="4981575"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3810000" y="7481888"/>
            <a:ext cx="22861588" cy="15917862"/>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3810000" y="24014113"/>
            <a:ext cx="22861588" cy="1103788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Rectangle 5">
            <a:extLst>
              <a:ext uri="{FF2B5EF4-FFF2-40B4-BE49-F238E27FC236}">
                <a16:creationId xmlns:a16="http://schemas.microsoft.com/office/drawing/2014/main" id="{4B27217B-F2F4-46F5-AA79-7AFFC45082BF}"/>
              </a:ext>
            </a:extLst>
          </p:cNvPr>
          <p:cNvSpPr>
            <a:spLocks noGrp="1" noChangeArrowheads="1"/>
          </p:cNvSpPr>
          <p:nvPr>
            <p:ph type="sldNum" idx="10"/>
          </p:nvPr>
        </p:nvSpPr>
        <p:spPr>
          <a:ln/>
        </p:spPr>
        <p:txBody>
          <a:bodyPr/>
          <a:lstStyle>
            <a:lvl1pPr>
              <a:defRPr/>
            </a:lvl1pPr>
          </a:lstStyle>
          <a:p>
            <a:pPr>
              <a:defRPr/>
            </a:pPr>
            <a:fld id="{152CD3FF-5460-4727-9174-65431B14CBD0}" type="slidenum">
              <a:rPr lang="en-GB" altLang="pl-PL"/>
              <a:pPr>
                <a:defRPr/>
              </a:pPr>
              <a:t>‹#›</a:t>
            </a:fld>
            <a:endParaRPr lang="en-GB" altLang="pl-PL"/>
          </a:p>
        </p:txBody>
      </p:sp>
    </p:spTree>
    <p:extLst>
      <p:ext uri="{BB962C8B-B14F-4D97-AF65-F5344CB8AC3E}">
        <p14:creationId xmlns:p14="http://schemas.microsoft.com/office/powerpoint/2010/main" val="1092189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5">
            <a:extLst>
              <a:ext uri="{FF2B5EF4-FFF2-40B4-BE49-F238E27FC236}">
                <a16:creationId xmlns:a16="http://schemas.microsoft.com/office/drawing/2014/main" id="{52F9DD32-E201-4821-B61E-BAE84B3F08B8}"/>
              </a:ext>
            </a:extLst>
          </p:cNvPr>
          <p:cNvSpPr>
            <a:spLocks noGrp="1" noChangeArrowheads="1"/>
          </p:cNvSpPr>
          <p:nvPr>
            <p:ph type="sldNum" idx="10"/>
          </p:nvPr>
        </p:nvSpPr>
        <p:spPr>
          <a:ln/>
        </p:spPr>
        <p:txBody>
          <a:bodyPr/>
          <a:lstStyle>
            <a:lvl1pPr>
              <a:defRPr/>
            </a:lvl1pPr>
          </a:lstStyle>
          <a:p>
            <a:pPr>
              <a:defRPr/>
            </a:pPr>
            <a:fld id="{6260FF7E-5233-403D-82B7-1E68091CED4A}" type="slidenum">
              <a:rPr lang="en-GB" altLang="pl-PL"/>
              <a:pPr>
                <a:defRPr/>
              </a:pPr>
              <a:t>‹#›</a:t>
            </a:fld>
            <a:endParaRPr lang="en-GB" altLang="pl-PL"/>
          </a:p>
        </p:txBody>
      </p:sp>
    </p:spTree>
    <p:extLst>
      <p:ext uri="{BB962C8B-B14F-4D97-AF65-F5344CB8AC3E}">
        <p14:creationId xmlns:p14="http://schemas.microsoft.com/office/powerpoint/2010/main" val="3611582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21715413" y="4064000"/>
            <a:ext cx="6475412" cy="365728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2286000" y="4064000"/>
            <a:ext cx="19277013" cy="365728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5">
            <a:extLst>
              <a:ext uri="{FF2B5EF4-FFF2-40B4-BE49-F238E27FC236}">
                <a16:creationId xmlns:a16="http://schemas.microsoft.com/office/drawing/2014/main" id="{9550EC79-11DD-43B3-8059-734813B940B7}"/>
              </a:ext>
            </a:extLst>
          </p:cNvPr>
          <p:cNvSpPr>
            <a:spLocks noGrp="1" noChangeArrowheads="1"/>
          </p:cNvSpPr>
          <p:nvPr>
            <p:ph type="sldNum" idx="10"/>
          </p:nvPr>
        </p:nvSpPr>
        <p:spPr>
          <a:ln/>
        </p:spPr>
        <p:txBody>
          <a:bodyPr/>
          <a:lstStyle>
            <a:lvl1pPr>
              <a:defRPr/>
            </a:lvl1pPr>
          </a:lstStyle>
          <a:p>
            <a:pPr>
              <a:defRPr/>
            </a:pPr>
            <a:fld id="{426FBCC9-4EEB-43E8-98C1-0C47E06D5797}" type="slidenum">
              <a:rPr lang="en-GB" altLang="pl-PL"/>
              <a:pPr>
                <a:defRPr/>
              </a:pPr>
              <a:t>‹#›</a:t>
            </a:fld>
            <a:endParaRPr lang="en-GB" altLang="pl-PL"/>
          </a:p>
        </p:txBody>
      </p:sp>
    </p:spTree>
    <p:extLst>
      <p:ext uri="{BB962C8B-B14F-4D97-AF65-F5344CB8AC3E}">
        <p14:creationId xmlns:p14="http://schemas.microsoft.com/office/powerpoint/2010/main" val="932560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5">
            <a:extLst>
              <a:ext uri="{FF2B5EF4-FFF2-40B4-BE49-F238E27FC236}">
                <a16:creationId xmlns:a16="http://schemas.microsoft.com/office/drawing/2014/main" id="{8864217E-B2DB-443F-AB22-D4E591143F83}"/>
              </a:ext>
            </a:extLst>
          </p:cNvPr>
          <p:cNvSpPr>
            <a:spLocks noGrp="1" noChangeArrowheads="1"/>
          </p:cNvSpPr>
          <p:nvPr>
            <p:ph type="sldNum" idx="10"/>
          </p:nvPr>
        </p:nvSpPr>
        <p:spPr>
          <a:ln/>
        </p:spPr>
        <p:txBody>
          <a:bodyPr/>
          <a:lstStyle>
            <a:lvl1pPr>
              <a:defRPr/>
            </a:lvl1pPr>
          </a:lstStyle>
          <a:p>
            <a:pPr>
              <a:defRPr/>
            </a:pPr>
            <a:fld id="{933F1FC1-7454-4C43-925E-021E01BDEC6A}" type="slidenum">
              <a:rPr lang="en-GB" altLang="pl-PL"/>
              <a:pPr>
                <a:defRPr/>
              </a:pPr>
              <a:t>‹#›</a:t>
            </a:fld>
            <a:endParaRPr lang="en-GB" altLang="pl-PL"/>
          </a:p>
        </p:txBody>
      </p:sp>
    </p:spTree>
    <p:extLst>
      <p:ext uri="{BB962C8B-B14F-4D97-AF65-F5344CB8AC3E}">
        <p14:creationId xmlns:p14="http://schemas.microsoft.com/office/powerpoint/2010/main" val="325551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2079625" y="11398250"/>
            <a:ext cx="26290588" cy="19018250"/>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2079625" y="30595888"/>
            <a:ext cx="26290588" cy="100012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l-PL"/>
              <a:t>Kliknij, aby edytować style wzorca tekstu</a:t>
            </a:r>
          </a:p>
        </p:txBody>
      </p:sp>
      <p:sp>
        <p:nvSpPr>
          <p:cNvPr id="4" name="Rectangle 5">
            <a:extLst>
              <a:ext uri="{FF2B5EF4-FFF2-40B4-BE49-F238E27FC236}">
                <a16:creationId xmlns:a16="http://schemas.microsoft.com/office/drawing/2014/main" id="{0B395601-25C8-40DE-9242-E6C5BCFE4CBA}"/>
              </a:ext>
            </a:extLst>
          </p:cNvPr>
          <p:cNvSpPr>
            <a:spLocks noGrp="1" noChangeArrowheads="1"/>
          </p:cNvSpPr>
          <p:nvPr>
            <p:ph type="sldNum" idx="10"/>
          </p:nvPr>
        </p:nvSpPr>
        <p:spPr>
          <a:ln/>
        </p:spPr>
        <p:txBody>
          <a:bodyPr/>
          <a:lstStyle>
            <a:lvl1pPr>
              <a:defRPr/>
            </a:lvl1pPr>
          </a:lstStyle>
          <a:p>
            <a:pPr>
              <a:defRPr/>
            </a:pPr>
            <a:fld id="{960164E9-60FA-4AEE-8D5E-D32A1F371E32}" type="slidenum">
              <a:rPr lang="en-GB" altLang="pl-PL"/>
              <a:pPr>
                <a:defRPr/>
              </a:pPr>
              <a:t>‹#›</a:t>
            </a:fld>
            <a:endParaRPr lang="en-GB" altLang="pl-PL"/>
          </a:p>
        </p:txBody>
      </p:sp>
    </p:spTree>
    <p:extLst>
      <p:ext uri="{BB962C8B-B14F-4D97-AF65-F5344CB8AC3E}">
        <p14:creationId xmlns:p14="http://schemas.microsoft.com/office/powerpoint/2010/main" val="3213462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2286000" y="13208000"/>
            <a:ext cx="12876213" cy="274288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15314613" y="13208000"/>
            <a:ext cx="12876212" cy="274288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Rectangle 5">
            <a:extLst>
              <a:ext uri="{FF2B5EF4-FFF2-40B4-BE49-F238E27FC236}">
                <a16:creationId xmlns:a16="http://schemas.microsoft.com/office/drawing/2014/main" id="{2B369654-0A99-4C85-9E00-5E02006BBF4F}"/>
              </a:ext>
            </a:extLst>
          </p:cNvPr>
          <p:cNvSpPr>
            <a:spLocks noGrp="1" noChangeArrowheads="1"/>
          </p:cNvSpPr>
          <p:nvPr>
            <p:ph type="sldNum" idx="10"/>
          </p:nvPr>
        </p:nvSpPr>
        <p:spPr>
          <a:ln/>
        </p:spPr>
        <p:txBody>
          <a:bodyPr/>
          <a:lstStyle>
            <a:lvl1pPr>
              <a:defRPr/>
            </a:lvl1pPr>
          </a:lstStyle>
          <a:p>
            <a:pPr>
              <a:defRPr/>
            </a:pPr>
            <a:fld id="{C2B35135-74E4-4169-8572-1CDF1595FCAA}" type="slidenum">
              <a:rPr lang="en-GB" altLang="pl-PL"/>
              <a:pPr>
                <a:defRPr/>
              </a:pPr>
              <a:t>‹#›</a:t>
            </a:fld>
            <a:endParaRPr lang="en-GB" altLang="pl-PL"/>
          </a:p>
        </p:txBody>
      </p:sp>
    </p:spTree>
    <p:extLst>
      <p:ext uri="{BB962C8B-B14F-4D97-AF65-F5344CB8AC3E}">
        <p14:creationId xmlns:p14="http://schemas.microsoft.com/office/powerpoint/2010/main" val="1936618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2100263" y="2433638"/>
            <a:ext cx="26289000" cy="8837612"/>
          </a:xfrm>
        </p:spPr>
        <p:txBody>
          <a:bodyPr/>
          <a:lstStyle/>
          <a:p>
            <a:r>
              <a:rPr lang="pl-PL"/>
              <a:t>Kliknij, aby edytować styl</a:t>
            </a:r>
          </a:p>
        </p:txBody>
      </p:sp>
      <p:sp>
        <p:nvSpPr>
          <p:cNvPr id="3" name="Symbol zastępczy tekstu 2"/>
          <p:cNvSpPr>
            <a:spLocks noGrp="1"/>
          </p:cNvSpPr>
          <p:nvPr>
            <p:ph type="body" idx="1"/>
          </p:nvPr>
        </p:nvSpPr>
        <p:spPr>
          <a:xfrm>
            <a:off x="2100263" y="11207750"/>
            <a:ext cx="12893675" cy="5492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2100263" y="16700500"/>
            <a:ext cx="12893675" cy="245633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15432088" y="11207750"/>
            <a:ext cx="12957175" cy="5492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15432088" y="16700500"/>
            <a:ext cx="12957175" cy="245633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Rectangle 5">
            <a:extLst>
              <a:ext uri="{FF2B5EF4-FFF2-40B4-BE49-F238E27FC236}">
                <a16:creationId xmlns:a16="http://schemas.microsoft.com/office/drawing/2014/main" id="{39A41C76-1819-4DA9-9DE7-04E9B98503E1}"/>
              </a:ext>
            </a:extLst>
          </p:cNvPr>
          <p:cNvSpPr>
            <a:spLocks noGrp="1" noChangeArrowheads="1"/>
          </p:cNvSpPr>
          <p:nvPr>
            <p:ph type="sldNum" idx="10"/>
          </p:nvPr>
        </p:nvSpPr>
        <p:spPr>
          <a:ln/>
        </p:spPr>
        <p:txBody>
          <a:bodyPr/>
          <a:lstStyle>
            <a:lvl1pPr>
              <a:defRPr/>
            </a:lvl1pPr>
          </a:lstStyle>
          <a:p>
            <a:pPr>
              <a:defRPr/>
            </a:pPr>
            <a:fld id="{112DCE48-BC49-44BB-B8D5-1AAAAB644511}" type="slidenum">
              <a:rPr lang="en-GB" altLang="pl-PL"/>
              <a:pPr>
                <a:defRPr/>
              </a:pPr>
              <a:t>‹#›</a:t>
            </a:fld>
            <a:endParaRPr lang="en-GB" altLang="pl-PL"/>
          </a:p>
        </p:txBody>
      </p:sp>
    </p:spTree>
    <p:extLst>
      <p:ext uri="{BB962C8B-B14F-4D97-AF65-F5344CB8AC3E}">
        <p14:creationId xmlns:p14="http://schemas.microsoft.com/office/powerpoint/2010/main" val="3471986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Rectangle 5">
            <a:extLst>
              <a:ext uri="{FF2B5EF4-FFF2-40B4-BE49-F238E27FC236}">
                <a16:creationId xmlns:a16="http://schemas.microsoft.com/office/drawing/2014/main" id="{5267E62E-5065-4AD0-BCCA-FFF9B9EAD42D}"/>
              </a:ext>
            </a:extLst>
          </p:cNvPr>
          <p:cNvSpPr>
            <a:spLocks noGrp="1" noChangeArrowheads="1"/>
          </p:cNvSpPr>
          <p:nvPr>
            <p:ph type="sldNum" idx="10"/>
          </p:nvPr>
        </p:nvSpPr>
        <p:spPr>
          <a:ln/>
        </p:spPr>
        <p:txBody>
          <a:bodyPr/>
          <a:lstStyle>
            <a:lvl1pPr>
              <a:defRPr/>
            </a:lvl1pPr>
          </a:lstStyle>
          <a:p>
            <a:pPr>
              <a:defRPr/>
            </a:pPr>
            <a:fld id="{BE51ECE7-95AD-4605-826B-1DEFB1B81770}" type="slidenum">
              <a:rPr lang="en-GB" altLang="pl-PL"/>
              <a:pPr>
                <a:defRPr/>
              </a:pPr>
              <a:t>‹#›</a:t>
            </a:fld>
            <a:endParaRPr lang="en-GB" altLang="pl-PL"/>
          </a:p>
        </p:txBody>
      </p:sp>
    </p:spTree>
    <p:extLst>
      <p:ext uri="{BB962C8B-B14F-4D97-AF65-F5344CB8AC3E}">
        <p14:creationId xmlns:p14="http://schemas.microsoft.com/office/powerpoint/2010/main" val="1572864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238356F5-0CBA-4207-9DD0-74FDDCEB64A2}"/>
              </a:ext>
            </a:extLst>
          </p:cNvPr>
          <p:cNvSpPr>
            <a:spLocks noGrp="1" noChangeArrowheads="1"/>
          </p:cNvSpPr>
          <p:nvPr>
            <p:ph type="sldNum" idx="10"/>
          </p:nvPr>
        </p:nvSpPr>
        <p:spPr>
          <a:ln/>
        </p:spPr>
        <p:txBody>
          <a:bodyPr/>
          <a:lstStyle>
            <a:lvl1pPr>
              <a:defRPr/>
            </a:lvl1pPr>
          </a:lstStyle>
          <a:p>
            <a:pPr>
              <a:defRPr/>
            </a:pPr>
            <a:fld id="{30BE9F90-9494-4685-8A26-FA80F5F60953}" type="slidenum">
              <a:rPr lang="en-GB" altLang="pl-PL"/>
              <a:pPr>
                <a:defRPr/>
              </a:pPr>
              <a:t>‹#›</a:t>
            </a:fld>
            <a:endParaRPr lang="en-GB" altLang="pl-PL"/>
          </a:p>
        </p:txBody>
      </p:sp>
    </p:spTree>
    <p:extLst>
      <p:ext uri="{BB962C8B-B14F-4D97-AF65-F5344CB8AC3E}">
        <p14:creationId xmlns:p14="http://schemas.microsoft.com/office/powerpoint/2010/main" val="3669046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100263" y="3048000"/>
            <a:ext cx="9829800" cy="106680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12958763" y="6583363"/>
            <a:ext cx="15430500" cy="324897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2100263" y="13716000"/>
            <a:ext cx="9829800" cy="2541111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Rectangle 5">
            <a:extLst>
              <a:ext uri="{FF2B5EF4-FFF2-40B4-BE49-F238E27FC236}">
                <a16:creationId xmlns:a16="http://schemas.microsoft.com/office/drawing/2014/main" id="{1B72D9F7-4C19-4209-A974-5AE0A254CB35}"/>
              </a:ext>
            </a:extLst>
          </p:cNvPr>
          <p:cNvSpPr>
            <a:spLocks noGrp="1" noChangeArrowheads="1"/>
          </p:cNvSpPr>
          <p:nvPr>
            <p:ph type="sldNum" idx="10"/>
          </p:nvPr>
        </p:nvSpPr>
        <p:spPr>
          <a:ln/>
        </p:spPr>
        <p:txBody>
          <a:bodyPr/>
          <a:lstStyle>
            <a:lvl1pPr>
              <a:defRPr/>
            </a:lvl1pPr>
          </a:lstStyle>
          <a:p>
            <a:pPr>
              <a:defRPr/>
            </a:pPr>
            <a:fld id="{923E2B33-970E-494D-8D31-8600179BA661}" type="slidenum">
              <a:rPr lang="en-GB" altLang="pl-PL"/>
              <a:pPr>
                <a:defRPr/>
              </a:pPr>
              <a:t>‹#›</a:t>
            </a:fld>
            <a:endParaRPr lang="en-GB" altLang="pl-PL"/>
          </a:p>
        </p:txBody>
      </p:sp>
    </p:spTree>
    <p:extLst>
      <p:ext uri="{BB962C8B-B14F-4D97-AF65-F5344CB8AC3E}">
        <p14:creationId xmlns:p14="http://schemas.microsoft.com/office/powerpoint/2010/main" val="3811530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100263" y="3048000"/>
            <a:ext cx="9829800" cy="106680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12958763" y="6583363"/>
            <a:ext cx="15430500" cy="32489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2100263" y="13716000"/>
            <a:ext cx="9829800" cy="2541111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Rectangle 5">
            <a:extLst>
              <a:ext uri="{FF2B5EF4-FFF2-40B4-BE49-F238E27FC236}">
                <a16:creationId xmlns:a16="http://schemas.microsoft.com/office/drawing/2014/main" id="{C8DCAD2C-E953-4DD1-9F46-FCC3B9828094}"/>
              </a:ext>
            </a:extLst>
          </p:cNvPr>
          <p:cNvSpPr>
            <a:spLocks noGrp="1" noChangeArrowheads="1"/>
          </p:cNvSpPr>
          <p:nvPr>
            <p:ph type="sldNum" idx="10"/>
          </p:nvPr>
        </p:nvSpPr>
        <p:spPr>
          <a:ln/>
        </p:spPr>
        <p:txBody>
          <a:bodyPr/>
          <a:lstStyle>
            <a:lvl1pPr>
              <a:defRPr/>
            </a:lvl1pPr>
          </a:lstStyle>
          <a:p>
            <a:pPr>
              <a:defRPr/>
            </a:pPr>
            <a:fld id="{74EB392D-4683-487B-8097-A143867C2894}" type="slidenum">
              <a:rPr lang="en-GB" altLang="pl-PL"/>
              <a:pPr>
                <a:defRPr/>
              </a:pPr>
              <a:t>‹#›</a:t>
            </a:fld>
            <a:endParaRPr lang="en-GB" altLang="pl-PL"/>
          </a:p>
        </p:txBody>
      </p:sp>
    </p:spTree>
    <p:extLst>
      <p:ext uri="{BB962C8B-B14F-4D97-AF65-F5344CB8AC3E}">
        <p14:creationId xmlns:p14="http://schemas.microsoft.com/office/powerpoint/2010/main" val="42825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AEE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AA1F6142-8414-4A16-BBF3-502E2F1DAE8A}"/>
              </a:ext>
            </a:extLst>
          </p:cNvPr>
          <p:cNvSpPr>
            <a:spLocks noGrp="1" noChangeArrowheads="1"/>
          </p:cNvSpPr>
          <p:nvPr>
            <p:ph type="title"/>
          </p:nvPr>
        </p:nvSpPr>
        <p:spPr bwMode="auto">
          <a:xfrm>
            <a:off x="2286000" y="4064000"/>
            <a:ext cx="25904825" cy="7616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2200" tIns="160200" rIns="322200" bIns="160200" numCol="1" anchor="ctr" anchorCtr="0" compatLnSpc="1">
            <a:prstTxWarp prst="textNoShape">
              <a:avLst/>
            </a:prstTxWarp>
          </a:bodyPr>
          <a:lstStyle/>
          <a:p>
            <a:pPr lvl="0"/>
            <a:r>
              <a:rPr lang="en-GB" altLang="pl-PL"/>
              <a:t>Kliknij, aby edytować format tekstu tytułu</a:t>
            </a:r>
          </a:p>
        </p:txBody>
      </p:sp>
      <p:sp>
        <p:nvSpPr>
          <p:cNvPr id="1027" name="Rectangle 2">
            <a:extLst>
              <a:ext uri="{FF2B5EF4-FFF2-40B4-BE49-F238E27FC236}">
                <a16:creationId xmlns:a16="http://schemas.microsoft.com/office/drawing/2014/main" id="{ADAAFE53-634C-4D6A-917E-DFFB3B338AD0}"/>
              </a:ext>
            </a:extLst>
          </p:cNvPr>
          <p:cNvSpPr>
            <a:spLocks noGrp="1" noChangeArrowheads="1"/>
          </p:cNvSpPr>
          <p:nvPr>
            <p:ph type="body" idx="1"/>
          </p:nvPr>
        </p:nvSpPr>
        <p:spPr bwMode="auto">
          <a:xfrm>
            <a:off x="2286000" y="13208000"/>
            <a:ext cx="25904825" cy="2742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2200" tIns="160200" rIns="322200" bIns="160200" numCol="1" anchor="t" anchorCtr="0" compatLnSpc="1">
            <a:prstTxWarp prst="textNoShape">
              <a:avLst/>
            </a:prstTxWarp>
          </a:bodyPr>
          <a:lstStyle/>
          <a:p>
            <a:pPr lvl="0"/>
            <a:r>
              <a:rPr lang="en-GB" altLang="pl-PL"/>
              <a:t>Kliknij, aby edytować format tekstu konspektu</a:t>
            </a:r>
          </a:p>
          <a:p>
            <a:pPr lvl="1"/>
            <a:r>
              <a:rPr lang="en-GB" altLang="pl-PL"/>
              <a:t>Drugi poziom konspektu</a:t>
            </a:r>
          </a:p>
          <a:p>
            <a:pPr lvl="2"/>
            <a:r>
              <a:rPr lang="en-GB" altLang="pl-PL"/>
              <a:t>Trzeci poziom konspektu</a:t>
            </a:r>
          </a:p>
          <a:p>
            <a:pPr lvl="3"/>
            <a:r>
              <a:rPr lang="en-GB" altLang="pl-PL"/>
              <a:t>Czwarty poziom konspektu</a:t>
            </a:r>
          </a:p>
          <a:p>
            <a:pPr lvl="4"/>
            <a:r>
              <a:rPr lang="en-GB" altLang="pl-PL"/>
              <a:t>Piąty poziom konspektu</a:t>
            </a:r>
          </a:p>
          <a:p>
            <a:pPr lvl="4"/>
            <a:r>
              <a:rPr lang="en-GB" altLang="pl-PL"/>
              <a:t>Szósty poziom konspektu</a:t>
            </a:r>
          </a:p>
          <a:p>
            <a:pPr lvl="4"/>
            <a:r>
              <a:rPr lang="en-GB" altLang="pl-PL"/>
              <a:t>Siódmy poziom konspektu</a:t>
            </a:r>
          </a:p>
        </p:txBody>
      </p:sp>
      <p:sp>
        <p:nvSpPr>
          <p:cNvPr id="1028" name="Text Box 3">
            <a:extLst>
              <a:ext uri="{FF2B5EF4-FFF2-40B4-BE49-F238E27FC236}">
                <a16:creationId xmlns:a16="http://schemas.microsoft.com/office/drawing/2014/main" id="{F254C7EA-98B5-45CE-AF5F-EAE3018D46FF}"/>
              </a:ext>
            </a:extLst>
          </p:cNvPr>
          <p:cNvSpPr txBox="1">
            <a:spLocks noChangeArrowheads="1"/>
          </p:cNvSpPr>
          <p:nvPr/>
        </p:nvSpPr>
        <p:spPr bwMode="auto">
          <a:xfrm>
            <a:off x="2286000" y="41656000"/>
            <a:ext cx="6350000" cy="304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sp>
        <p:nvSpPr>
          <p:cNvPr id="1029" name="Text Box 4">
            <a:extLst>
              <a:ext uri="{FF2B5EF4-FFF2-40B4-BE49-F238E27FC236}">
                <a16:creationId xmlns:a16="http://schemas.microsoft.com/office/drawing/2014/main" id="{E4290712-92B9-4F3F-902B-4B595919E58F}"/>
              </a:ext>
            </a:extLst>
          </p:cNvPr>
          <p:cNvSpPr txBox="1">
            <a:spLocks noChangeArrowheads="1"/>
          </p:cNvSpPr>
          <p:nvPr/>
        </p:nvSpPr>
        <p:spPr bwMode="auto">
          <a:xfrm>
            <a:off x="10414000" y="41656000"/>
            <a:ext cx="9652000" cy="304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sp>
        <p:nvSpPr>
          <p:cNvPr id="2" name="Rectangle 5">
            <a:extLst>
              <a:ext uri="{FF2B5EF4-FFF2-40B4-BE49-F238E27FC236}">
                <a16:creationId xmlns:a16="http://schemas.microsoft.com/office/drawing/2014/main" id="{AF2BCAC5-A030-4562-80E7-9533620D1574}"/>
              </a:ext>
            </a:extLst>
          </p:cNvPr>
          <p:cNvSpPr>
            <a:spLocks noGrp="1" noChangeArrowheads="1"/>
          </p:cNvSpPr>
          <p:nvPr>
            <p:ph type="sldNum"/>
          </p:nvPr>
        </p:nvSpPr>
        <p:spPr bwMode="auto">
          <a:xfrm>
            <a:off x="21844000" y="41656000"/>
            <a:ext cx="6346825" cy="3044825"/>
          </a:xfrm>
          <a:prstGeom prst="rect">
            <a:avLst/>
          </a:prstGeom>
          <a:noFill/>
          <a:ln>
            <a:noFill/>
          </a:ln>
          <a:effectLst/>
        </p:spPr>
        <p:txBody>
          <a:bodyPr vert="horz" wrap="square" lIns="322200" tIns="160200" rIns="322200" bIns="160200" numCol="1" anchor="ctr" anchorCtr="0" compatLnSpc="1">
            <a:prstTxWarp prst="textNoShape">
              <a:avLst/>
            </a:prstTxWarp>
          </a:bodyPr>
          <a:lstStyle>
            <a:lvl1pPr algn="r">
              <a:spcBef>
                <a:spcPts val="25"/>
              </a:spcBef>
              <a:spcAft>
                <a:spcPts val="25"/>
              </a:spcAft>
              <a:buClrTx/>
              <a:buSzPct val="100000"/>
              <a:buFontTx/>
              <a:buNone/>
              <a:tabLst>
                <a:tab pos="0" algn="l"/>
                <a:tab pos="9334500" algn="l"/>
                <a:tab pos="9434513" algn="l"/>
                <a:tab pos="9883775" algn="l"/>
                <a:tab pos="10333038" algn="l"/>
                <a:tab pos="10782300" algn="l"/>
              </a:tabLst>
              <a:defRPr sz="4900">
                <a:solidFill>
                  <a:srgbClr val="000000"/>
                </a:solidFill>
                <a:cs typeface="Segoe UI" panose="020B0502040204020203" pitchFamily="34" charset="0"/>
              </a:defRPr>
            </a:lvl1pPr>
          </a:lstStyle>
          <a:p>
            <a:pPr>
              <a:defRPr/>
            </a:pPr>
            <a:fld id="{FA2E4805-7669-4D19-9A6D-928601A4CBC4}"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ts val="25"/>
        </a:spcBef>
        <a:spcAft>
          <a:spcPts val="25"/>
        </a:spcAft>
        <a:buClr>
          <a:srgbClr val="000000"/>
        </a:buClr>
        <a:buSzPct val="100000"/>
        <a:buFont typeface="Times New Roman" panose="02020603050405020304" pitchFamily="18" charset="0"/>
        <a:defRPr sz="15500" kern="1200">
          <a:solidFill>
            <a:srgbClr val="000000"/>
          </a:solidFill>
          <a:latin typeface="+mj-lt"/>
          <a:ea typeface="+mj-ea"/>
          <a:cs typeface="+mj-cs"/>
        </a:defRPr>
      </a:lvl1pPr>
      <a:lvl2pPr algn="ctr" defTabSz="449263" rtl="0" eaLnBrk="0" fontAlgn="base" hangingPunct="0">
        <a:spcBef>
          <a:spcPts val="25"/>
        </a:spcBef>
        <a:spcAft>
          <a:spcPts val="25"/>
        </a:spcAft>
        <a:buClr>
          <a:srgbClr val="000000"/>
        </a:buClr>
        <a:buSzPct val="100000"/>
        <a:buFont typeface="Times New Roman" panose="02020603050405020304" pitchFamily="18" charset="0"/>
        <a:defRPr sz="15500">
          <a:solidFill>
            <a:srgbClr val="000000"/>
          </a:solidFill>
          <a:latin typeface="Times New Roman" panose="02020603050405020304" pitchFamily="18" charset="0"/>
          <a:ea typeface="Microsoft YaHei" panose="020B0503020204020204" pitchFamily="34" charset="-122"/>
        </a:defRPr>
      </a:lvl2pPr>
      <a:lvl3pPr algn="ctr" defTabSz="449263" rtl="0" eaLnBrk="0" fontAlgn="base" hangingPunct="0">
        <a:spcBef>
          <a:spcPts val="25"/>
        </a:spcBef>
        <a:spcAft>
          <a:spcPts val="25"/>
        </a:spcAft>
        <a:buClr>
          <a:srgbClr val="000000"/>
        </a:buClr>
        <a:buSzPct val="100000"/>
        <a:buFont typeface="Times New Roman" panose="02020603050405020304" pitchFamily="18" charset="0"/>
        <a:defRPr sz="15500">
          <a:solidFill>
            <a:srgbClr val="000000"/>
          </a:solidFill>
          <a:latin typeface="Times New Roman" panose="02020603050405020304" pitchFamily="18" charset="0"/>
          <a:ea typeface="Microsoft YaHei" panose="020B0503020204020204" pitchFamily="34" charset="-122"/>
        </a:defRPr>
      </a:lvl3pPr>
      <a:lvl4pPr algn="ctr" defTabSz="449263" rtl="0" eaLnBrk="0" fontAlgn="base" hangingPunct="0">
        <a:spcBef>
          <a:spcPts val="25"/>
        </a:spcBef>
        <a:spcAft>
          <a:spcPts val="25"/>
        </a:spcAft>
        <a:buClr>
          <a:srgbClr val="000000"/>
        </a:buClr>
        <a:buSzPct val="100000"/>
        <a:buFont typeface="Times New Roman" panose="02020603050405020304" pitchFamily="18" charset="0"/>
        <a:defRPr sz="15500">
          <a:solidFill>
            <a:srgbClr val="000000"/>
          </a:solidFill>
          <a:latin typeface="Times New Roman" panose="02020603050405020304" pitchFamily="18" charset="0"/>
          <a:ea typeface="Microsoft YaHei" panose="020B0503020204020204" pitchFamily="34" charset="-122"/>
        </a:defRPr>
      </a:lvl4pPr>
      <a:lvl5pPr algn="ctr" defTabSz="449263" rtl="0" eaLnBrk="0" fontAlgn="base" hangingPunct="0">
        <a:spcBef>
          <a:spcPts val="25"/>
        </a:spcBef>
        <a:spcAft>
          <a:spcPts val="25"/>
        </a:spcAft>
        <a:buClr>
          <a:srgbClr val="000000"/>
        </a:buClr>
        <a:buSzPct val="100000"/>
        <a:buFont typeface="Times New Roman" panose="02020603050405020304" pitchFamily="18" charset="0"/>
        <a:defRPr sz="15500">
          <a:solidFill>
            <a:srgbClr val="000000"/>
          </a:solidFill>
          <a:latin typeface="Times New Roman" panose="02020603050405020304" pitchFamily="18" charset="0"/>
          <a:ea typeface="Microsoft YaHei" panose="020B0503020204020204" pitchFamily="34" charset="-122"/>
        </a:defRPr>
      </a:lvl5pPr>
      <a:lvl6pPr marL="2514600" indent="-228600" algn="ctr" defTabSz="449263" rtl="0" eaLnBrk="0" fontAlgn="base" hangingPunct="0">
        <a:spcBef>
          <a:spcPts val="25"/>
        </a:spcBef>
        <a:spcAft>
          <a:spcPts val="25"/>
        </a:spcAft>
        <a:buClr>
          <a:srgbClr val="000000"/>
        </a:buClr>
        <a:buSzPct val="100000"/>
        <a:buFont typeface="Times New Roman" panose="02020603050405020304" pitchFamily="18" charset="0"/>
        <a:defRPr sz="15500">
          <a:solidFill>
            <a:srgbClr val="000000"/>
          </a:solidFill>
          <a:latin typeface="Times New Roman" panose="02020603050405020304" pitchFamily="18" charset="0"/>
          <a:ea typeface="Microsoft YaHei" panose="020B0503020204020204" pitchFamily="34" charset="-122"/>
        </a:defRPr>
      </a:lvl6pPr>
      <a:lvl7pPr marL="2971800" indent="-228600" algn="ctr" defTabSz="449263" rtl="0" eaLnBrk="0" fontAlgn="base" hangingPunct="0">
        <a:spcBef>
          <a:spcPts val="25"/>
        </a:spcBef>
        <a:spcAft>
          <a:spcPts val="25"/>
        </a:spcAft>
        <a:buClr>
          <a:srgbClr val="000000"/>
        </a:buClr>
        <a:buSzPct val="100000"/>
        <a:buFont typeface="Times New Roman" panose="02020603050405020304" pitchFamily="18" charset="0"/>
        <a:defRPr sz="15500">
          <a:solidFill>
            <a:srgbClr val="000000"/>
          </a:solidFill>
          <a:latin typeface="Times New Roman" panose="02020603050405020304" pitchFamily="18" charset="0"/>
          <a:ea typeface="Microsoft YaHei" panose="020B0503020204020204" pitchFamily="34" charset="-122"/>
        </a:defRPr>
      </a:lvl7pPr>
      <a:lvl8pPr marL="3429000" indent="-228600" algn="ctr" defTabSz="449263" rtl="0" eaLnBrk="0" fontAlgn="base" hangingPunct="0">
        <a:spcBef>
          <a:spcPts val="25"/>
        </a:spcBef>
        <a:spcAft>
          <a:spcPts val="25"/>
        </a:spcAft>
        <a:buClr>
          <a:srgbClr val="000000"/>
        </a:buClr>
        <a:buSzPct val="100000"/>
        <a:buFont typeface="Times New Roman" panose="02020603050405020304" pitchFamily="18" charset="0"/>
        <a:defRPr sz="15500">
          <a:solidFill>
            <a:srgbClr val="000000"/>
          </a:solidFill>
          <a:latin typeface="Times New Roman" panose="02020603050405020304" pitchFamily="18" charset="0"/>
          <a:ea typeface="Microsoft YaHei" panose="020B0503020204020204" pitchFamily="34" charset="-122"/>
        </a:defRPr>
      </a:lvl8pPr>
      <a:lvl9pPr marL="3886200" indent="-228600" algn="ctr" defTabSz="449263" rtl="0" eaLnBrk="0" fontAlgn="base" hangingPunct="0">
        <a:spcBef>
          <a:spcPts val="25"/>
        </a:spcBef>
        <a:spcAft>
          <a:spcPts val="25"/>
        </a:spcAft>
        <a:buClr>
          <a:srgbClr val="000000"/>
        </a:buClr>
        <a:buSzPct val="100000"/>
        <a:buFont typeface="Times New Roman" panose="02020603050405020304" pitchFamily="18" charset="0"/>
        <a:defRPr sz="15500">
          <a:solidFill>
            <a:srgbClr val="000000"/>
          </a:solidFill>
          <a:latin typeface="Times New Roman" panose="02020603050405020304" pitchFamily="18" charset="0"/>
          <a:ea typeface="Microsoft YaHei" panose="020B0503020204020204" pitchFamily="34" charset="-122"/>
        </a:defRPr>
      </a:lvl9pPr>
    </p:titleStyle>
    <p:bodyStyle>
      <a:lvl1pPr marL="342900" indent="-342900" algn="l" defTabSz="449263" rtl="0" eaLnBrk="0" fontAlgn="base" hangingPunct="0">
        <a:spcBef>
          <a:spcPts val="2850"/>
        </a:spcBef>
        <a:spcAft>
          <a:spcPts val="25"/>
        </a:spcAft>
        <a:buClr>
          <a:srgbClr val="000000"/>
        </a:buClr>
        <a:buSzPct val="100000"/>
        <a:buFont typeface="Times New Roman" panose="02020603050405020304" pitchFamily="18" charset="0"/>
        <a:defRPr sz="11300" kern="1200">
          <a:solidFill>
            <a:srgbClr val="000000"/>
          </a:solidFill>
          <a:latin typeface="+mn-lt"/>
          <a:ea typeface="+mn-ea"/>
          <a:cs typeface="+mn-cs"/>
        </a:defRPr>
      </a:lvl1pPr>
      <a:lvl2pPr marL="742950" indent="-285750" algn="l" defTabSz="449263" rtl="0" eaLnBrk="0" fontAlgn="base" hangingPunct="0">
        <a:spcBef>
          <a:spcPts val="2500"/>
        </a:spcBef>
        <a:spcAft>
          <a:spcPts val="25"/>
        </a:spcAft>
        <a:buClr>
          <a:srgbClr val="000000"/>
        </a:buClr>
        <a:buSzPct val="100000"/>
        <a:buFont typeface="Times New Roman" panose="02020603050405020304" pitchFamily="18" charset="0"/>
        <a:defRPr sz="9900" kern="1200">
          <a:solidFill>
            <a:srgbClr val="000000"/>
          </a:solidFill>
          <a:latin typeface="+mn-lt"/>
          <a:ea typeface="+mn-ea"/>
          <a:cs typeface="+mn-cs"/>
        </a:defRPr>
      </a:lvl2pPr>
      <a:lvl3pPr marL="1143000" indent="-228600" algn="l" defTabSz="449263" rtl="0" eaLnBrk="0" fontAlgn="base" hangingPunct="0">
        <a:spcBef>
          <a:spcPts val="2125"/>
        </a:spcBef>
        <a:spcAft>
          <a:spcPts val="25"/>
        </a:spcAft>
        <a:buClr>
          <a:srgbClr val="000000"/>
        </a:buClr>
        <a:buSzPct val="100000"/>
        <a:buFont typeface="Times New Roman" panose="02020603050405020304" pitchFamily="18" charset="0"/>
        <a:defRPr sz="8400" kern="1200">
          <a:solidFill>
            <a:srgbClr val="000000"/>
          </a:solidFill>
          <a:latin typeface="+mn-lt"/>
          <a:ea typeface="+mn-ea"/>
          <a:cs typeface="+mn-cs"/>
        </a:defRPr>
      </a:lvl3pPr>
      <a:lvl4pPr marL="1600200" indent="-228600" algn="l" defTabSz="449263" rtl="0" eaLnBrk="0" fontAlgn="base" hangingPunct="0">
        <a:spcBef>
          <a:spcPts val="1800"/>
        </a:spcBef>
        <a:spcAft>
          <a:spcPts val="25"/>
        </a:spcAft>
        <a:buClr>
          <a:srgbClr val="000000"/>
        </a:buClr>
        <a:buSzPct val="100000"/>
        <a:buFont typeface="Times New Roman" panose="02020603050405020304" pitchFamily="18" charset="0"/>
        <a:defRPr sz="7100" kern="1200">
          <a:solidFill>
            <a:srgbClr val="000000"/>
          </a:solidFill>
          <a:latin typeface="+mn-lt"/>
          <a:ea typeface="+mn-ea"/>
          <a:cs typeface="+mn-cs"/>
        </a:defRPr>
      </a:lvl4pPr>
      <a:lvl5pPr marL="2057400" indent="-228600" algn="l" defTabSz="449263" rtl="0" eaLnBrk="0" fontAlgn="base" hangingPunct="0">
        <a:spcBef>
          <a:spcPts val="1800"/>
        </a:spcBef>
        <a:spcAft>
          <a:spcPts val="25"/>
        </a:spcAft>
        <a:buClr>
          <a:srgbClr val="000000"/>
        </a:buClr>
        <a:buSzPct val="100000"/>
        <a:buFont typeface="Times New Roman" panose="02020603050405020304" pitchFamily="18" charset="0"/>
        <a:defRPr sz="71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3074" name="Group 1">
            <a:extLst>
              <a:ext uri="{FF2B5EF4-FFF2-40B4-BE49-F238E27FC236}">
                <a16:creationId xmlns:a16="http://schemas.microsoft.com/office/drawing/2014/main" id="{E05A88D9-1DF0-4B26-843C-CBA502CF1880}"/>
              </a:ext>
            </a:extLst>
          </p:cNvPr>
          <p:cNvGrpSpPr>
            <a:grpSpLocks/>
          </p:cNvGrpSpPr>
          <p:nvPr/>
        </p:nvGrpSpPr>
        <p:grpSpPr bwMode="auto">
          <a:xfrm>
            <a:off x="1201738" y="6645275"/>
            <a:ext cx="27911425" cy="5699125"/>
            <a:chOff x="757" y="4186"/>
            <a:chExt cx="17582" cy="3590"/>
          </a:xfrm>
        </p:grpSpPr>
        <p:sp>
          <p:nvSpPr>
            <p:cNvPr id="3156" name="Rectangle 2">
              <a:extLst>
                <a:ext uri="{FF2B5EF4-FFF2-40B4-BE49-F238E27FC236}">
                  <a16:creationId xmlns:a16="http://schemas.microsoft.com/office/drawing/2014/main" id="{0650D57D-9C91-4FF1-835D-86AC33E78298}"/>
                </a:ext>
              </a:extLst>
            </p:cNvPr>
            <p:cNvSpPr>
              <a:spLocks noChangeArrowheads="1"/>
            </p:cNvSpPr>
            <p:nvPr/>
          </p:nvSpPr>
          <p:spPr bwMode="auto">
            <a:xfrm>
              <a:off x="764" y="4186"/>
              <a:ext cx="17575" cy="3590"/>
            </a:xfrm>
            <a:prstGeom prst="rect">
              <a:avLst/>
            </a:prstGeom>
            <a:solidFill>
              <a:srgbClr val="FFFFFF"/>
            </a:solidFill>
            <a:ln w="50760">
              <a:solidFill>
                <a:srgbClr val="00AEE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sp>
          <p:nvSpPr>
            <p:cNvPr id="3157" name="Rectangle 3">
              <a:extLst>
                <a:ext uri="{FF2B5EF4-FFF2-40B4-BE49-F238E27FC236}">
                  <a16:creationId xmlns:a16="http://schemas.microsoft.com/office/drawing/2014/main" id="{483EF115-28D9-4B87-8E45-34F32970E362}"/>
                </a:ext>
              </a:extLst>
            </p:cNvPr>
            <p:cNvSpPr>
              <a:spLocks noChangeArrowheads="1"/>
            </p:cNvSpPr>
            <p:nvPr/>
          </p:nvSpPr>
          <p:spPr bwMode="auto">
            <a:xfrm>
              <a:off x="757" y="4186"/>
              <a:ext cx="17575" cy="726"/>
            </a:xfrm>
            <a:prstGeom prst="rect">
              <a:avLst/>
            </a:prstGeom>
            <a:noFill/>
            <a:ln w="38160">
              <a:solidFill>
                <a:srgbClr val="00AEE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7100">
                  <a:solidFill>
                    <a:srgbClr val="000000"/>
                  </a:solidFill>
                  <a:latin typeface="Times New Roman" panose="02020603050405020304" pitchFamily="18" charset="0"/>
                  <a:ea typeface="Microsoft YaHei" panose="020B0503020204020204" pitchFamily="34" charset="-122"/>
                </a:defRPr>
              </a:lvl9pPr>
            </a:lstStyle>
            <a:p>
              <a:pPr algn="ctr">
                <a:spcBef>
                  <a:spcPts val="25"/>
                </a:spcBef>
                <a:buClrTx/>
                <a:buFontTx/>
                <a:buNone/>
              </a:pPr>
              <a:r>
                <a:rPr lang="en-US" altLang="pl-PL" sz="5400" b="1">
                  <a:solidFill>
                    <a:srgbClr val="00AEEF"/>
                  </a:solidFill>
                  <a:latin typeface="Arial" panose="020B0604020202020204" pitchFamily="34" charset="0"/>
                  <a:cs typeface="Arial" panose="020B0604020202020204" pitchFamily="34" charset="0"/>
                </a:rPr>
                <a:t>INTRODUCTION</a:t>
              </a:r>
            </a:p>
          </p:txBody>
        </p:sp>
      </p:grpSp>
      <p:grpSp>
        <p:nvGrpSpPr>
          <p:cNvPr id="3075" name="Group 4">
            <a:extLst>
              <a:ext uri="{FF2B5EF4-FFF2-40B4-BE49-F238E27FC236}">
                <a16:creationId xmlns:a16="http://schemas.microsoft.com/office/drawing/2014/main" id="{B0D21752-478B-48A7-A8A5-13C040C1EFC4}"/>
              </a:ext>
            </a:extLst>
          </p:cNvPr>
          <p:cNvGrpSpPr>
            <a:grpSpLocks/>
          </p:cNvGrpSpPr>
          <p:nvPr/>
        </p:nvGrpSpPr>
        <p:grpSpPr bwMode="auto">
          <a:xfrm>
            <a:off x="15797213" y="12604750"/>
            <a:ext cx="13352462" cy="18251488"/>
            <a:chOff x="9951" y="7940"/>
            <a:chExt cx="8411" cy="11497"/>
          </a:xfrm>
        </p:grpSpPr>
        <p:sp>
          <p:nvSpPr>
            <p:cNvPr id="3154" name="Rectangle 5">
              <a:extLst>
                <a:ext uri="{FF2B5EF4-FFF2-40B4-BE49-F238E27FC236}">
                  <a16:creationId xmlns:a16="http://schemas.microsoft.com/office/drawing/2014/main" id="{04DE6703-ED1F-4AB6-A8E2-1F9F66282253}"/>
                </a:ext>
              </a:extLst>
            </p:cNvPr>
            <p:cNvSpPr>
              <a:spLocks noChangeArrowheads="1"/>
            </p:cNvSpPr>
            <p:nvPr/>
          </p:nvSpPr>
          <p:spPr bwMode="auto">
            <a:xfrm>
              <a:off x="9951" y="7940"/>
              <a:ext cx="8411" cy="11497"/>
            </a:xfrm>
            <a:prstGeom prst="rect">
              <a:avLst/>
            </a:prstGeom>
            <a:solidFill>
              <a:srgbClr val="FFFFFF"/>
            </a:solidFill>
            <a:ln w="50760">
              <a:solidFill>
                <a:srgbClr val="00AEE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sp>
          <p:nvSpPr>
            <p:cNvPr id="3155" name="Rectangle 6">
              <a:extLst>
                <a:ext uri="{FF2B5EF4-FFF2-40B4-BE49-F238E27FC236}">
                  <a16:creationId xmlns:a16="http://schemas.microsoft.com/office/drawing/2014/main" id="{CDD7F09C-3894-4956-A4D6-7EC7108626A5}"/>
                </a:ext>
              </a:extLst>
            </p:cNvPr>
            <p:cNvSpPr>
              <a:spLocks noChangeArrowheads="1"/>
            </p:cNvSpPr>
            <p:nvPr/>
          </p:nvSpPr>
          <p:spPr bwMode="auto">
            <a:xfrm>
              <a:off x="9951" y="7940"/>
              <a:ext cx="8411" cy="596"/>
            </a:xfrm>
            <a:prstGeom prst="rect">
              <a:avLst/>
            </a:prstGeom>
            <a:noFill/>
            <a:ln w="38160">
              <a:solidFill>
                <a:srgbClr val="00AEE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grpSp>
      <p:sp>
        <p:nvSpPr>
          <p:cNvPr id="3076" name="Text Box 7">
            <a:extLst>
              <a:ext uri="{FF2B5EF4-FFF2-40B4-BE49-F238E27FC236}">
                <a16:creationId xmlns:a16="http://schemas.microsoft.com/office/drawing/2014/main" id="{64C49A68-5C95-49AD-868F-2E292C0A4E2F}"/>
              </a:ext>
            </a:extLst>
          </p:cNvPr>
          <p:cNvSpPr txBox="1">
            <a:spLocks noChangeArrowheads="1"/>
          </p:cNvSpPr>
          <p:nvPr/>
        </p:nvSpPr>
        <p:spPr bwMode="auto">
          <a:xfrm>
            <a:off x="4344988" y="1149350"/>
            <a:ext cx="21753512" cy="1312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7100">
                <a:solidFill>
                  <a:srgbClr val="000000"/>
                </a:solidFill>
                <a:latin typeface="Times New Roman" panose="02020603050405020304" pitchFamily="18" charset="0"/>
                <a:ea typeface="Microsoft YaHei" panose="020B0503020204020204" pitchFamily="34" charset="-122"/>
              </a:defRPr>
            </a:lvl9pPr>
          </a:lstStyle>
          <a:p>
            <a:pPr algn="ctr">
              <a:spcBef>
                <a:spcPts val="25"/>
              </a:spcBef>
              <a:buClrTx/>
              <a:buFontTx/>
              <a:buNone/>
            </a:pPr>
            <a:r>
              <a:rPr lang="en-US" altLang="pl-PL" sz="8000" b="1" dirty="0">
                <a:solidFill>
                  <a:srgbClr val="00AEEF"/>
                </a:solidFill>
                <a:latin typeface="Arial" panose="020B0604020202020204" pitchFamily="34" charset="0"/>
                <a:cs typeface="Arial" panose="020B0604020202020204" pitchFamily="34" charset="0"/>
              </a:rPr>
              <a:t>Title</a:t>
            </a:r>
          </a:p>
        </p:txBody>
      </p:sp>
      <p:pic>
        <p:nvPicPr>
          <p:cNvPr id="3077" name="Picture 8">
            <a:extLst>
              <a:ext uri="{FF2B5EF4-FFF2-40B4-BE49-F238E27FC236}">
                <a16:creationId xmlns:a16="http://schemas.microsoft.com/office/drawing/2014/main" id="{07AF75D8-E9AC-4F11-9D64-6A04C2F335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7550" y="1149350"/>
            <a:ext cx="2022475" cy="2024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8" name="Text Box 9">
            <a:extLst>
              <a:ext uri="{FF2B5EF4-FFF2-40B4-BE49-F238E27FC236}">
                <a16:creationId xmlns:a16="http://schemas.microsoft.com/office/drawing/2014/main" id="{047B21BF-AE1C-4054-9F9E-E99804E905F1}"/>
              </a:ext>
            </a:extLst>
          </p:cNvPr>
          <p:cNvSpPr txBox="1">
            <a:spLocks noChangeArrowheads="1"/>
          </p:cNvSpPr>
          <p:nvPr/>
        </p:nvSpPr>
        <p:spPr bwMode="auto">
          <a:xfrm>
            <a:off x="9842500" y="3276600"/>
            <a:ext cx="10795000" cy="642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5"/>
              </a:spcBef>
              <a:buClrTx/>
              <a:buFontTx/>
              <a:buNone/>
            </a:pPr>
            <a:r>
              <a:rPr lang="en-US" altLang="pl-PL" sz="3600" dirty="0">
                <a:solidFill>
                  <a:srgbClr val="00AEEF"/>
                </a:solidFill>
                <a:latin typeface="Arial" panose="020B0604020202020204" pitchFamily="34" charset="0"/>
                <a:cs typeface="Arial" panose="020B0604020202020204" pitchFamily="34" charset="0"/>
              </a:rPr>
              <a:t>Your name, co-author 1 name, co-author 2 name</a:t>
            </a:r>
          </a:p>
        </p:txBody>
      </p:sp>
      <p:sp>
        <p:nvSpPr>
          <p:cNvPr id="3079" name="Text Box 10">
            <a:extLst>
              <a:ext uri="{FF2B5EF4-FFF2-40B4-BE49-F238E27FC236}">
                <a16:creationId xmlns:a16="http://schemas.microsoft.com/office/drawing/2014/main" id="{0CB34E27-ED38-4D53-9B91-054BB71C7202}"/>
              </a:ext>
            </a:extLst>
          </p:cNvPr>
          <p:cNvSpPr txBox="1">
            <a:spLocks noChangeArrowheads="1"/>
          </p:cNvSpPr>
          <p:nvPr/>
        </p:nvSpPr>
        <p:spPr bwMode="auto">
          <a:xfrm>
            <a:off x="12528550" y="3994150"/>
            <a:ext cx="5314950" cy="1379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lgn="ctr">
              <a:spcBef>
                <a:spcPts val="25"/>
              </a:spcBef>
              <a:buClrTx/>
              <a:buFontTx/>
              <a:buNone/>
            </a:pPr>
            <a:r>
              <a:rPr lang="en-US" altLang="pl-PL" sz="2800" dirty="0">
                <a:solidFill>
                  <a:srgbClr val="00AEEF"/>
                </a:solidFill>
                <a:latin typeface="Arial" panose="020B0604020202020204" pitchFamily="34" charset="0"/>
                <a:cs typeface="Arial" panose="020B0604020202020204" pitchFamily="34" charset="0"/>
              </a:rPr>
              <a:t>*Affiliation 1, contact details</a:t>
            </a:r>
          </a:p>
          <a:p>
            <a:pPr algn="ctr">
              <a:spcBef>
                <a:spcPts val="25"/>
              </a:spcBef>
              <a:buClrTx/>
              <a:buFontTx/>
              <a:buNone/>
            </a:pPr>
            <a:r>
              <a:rPr lang="en-US" altLang="pl-PL" sz="2800" dirty="0">
                <a:solidFill>
                  <a:srgbClr val="00AEEF"/>
                </a:solidFill>
                <a:latin typeface="Arial" panose="020B0604020202020204" pitchFamily="34" charset="0"/>
                <a:cs typeface="Arial" panose="020B0604020202020204" pitchFamily="34" charset="0"/>
              </a:rPr>
              <a:t>**Affiliation 2, contact details</a:t>
            </a:r>
          </a:p>
          <a:p>
            <a:pPr algn="ctr">
              <a:spcBef>
                <a:spcPts val="25"/>
              </a:spcBef>
              <a:buClrTx/>
              <a:buFontTx/>
              <a:buNone/>
            </a:pPr>
            <a:r>
              <a:rPr lang="en-US" altLang="pl-PL" sz="2800" dirty="0">
                <a:solidFill>
                  <a:srgbClr val="00AEEF"/>
                </a:solidFill>
                <a:latin typeface="Arial" panose="020B0604020202020204" pitchFamily="34" charset="0"/>
                <a:cs typeface="Arial" panose="020B0604020202020204" pitchFamily="34" charset="0"/>
              </a:rPr>
              <a:t>*** Affiliation 3, contact details</a:t>
            </a:r>
          </a:p>
        </p:txBody>
      </p:sp>
      <p:sp>
        <p:nvSpPr>
          <p:cNvPr id="3080" name="Rectangle 11">
            <a:extLst>
              <a:ext uri="{FF2B5EF4-FFF2-40B4-BE49-F238E27FC236}">
                <a16:creationId xmlns:a16="http://schemas.microsoft.com/office/drawing/2014/main" id="{A3ABDA13-F124-4A66-AE22-517D5C3D2A16}"/>
              </a:ext>
            </a:extLst>
          </p:cNvPr>
          <p:cNvSpPr>
            <a:spLocks noChangeArrowheads="1"/>
          </p:cNvSpPr>
          <p:nvPr/>
        </p:nvSpPr>
        <p:spPr bwMode="auto">
          <a:xfrm>
            <a:off x="1728788" y="8081963"/>
            <a:ext cx="26844625" cy="412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spAutoFit/>
          </a:bodyPr>
          <a:lstStyle>
            <a:lvl1pPr>
              <a:spcBef>
                <a:spcPts val="285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5"/>
              </a:spcBef>
              <a:buClrTx/>
              <a:buFontTx/>
              <a:buNone/>
            </a:pPr>
            <a:r>
              <a:rPr lang="en-GB" altLang="pl-PL" sz="2400" dirty="0">
                <a:latin typeface="Arial" panose="020B0604020202020204" pitchFamily="34" charset="0"/>
                <a:cs typeface="Arial" panose="020B0604020202020204" pitchFamily="34" charset="0"/>
              </a:rPr>
              <a:t>Please insert title as “</a:t>
            </a:r>
            <a:r>
              <a:rPr lang="en-US" altLang="pl-PL" sz="2400" dirty="0">
                <a:latin typeface="Arial" panose="020B0604020202020204" pitchFamily="34" charset="0"/>
                <a:cs typeface="Arial" panose="020B0604020202020204" pitchFamily="34" charset="0"/>
              </a:rPr>
              <a:t>Sample Layout for </a:t>
            </a:r>
            <a:r>
              <a:rPr lang="en-US" altLang="pl-PL" sz="2400" dirty="0" err="1">
                <a:latin typeface="Arial" panose="020B0604020202020204" pitchFamily="34" charset="0"/>
                <a:cs typeface="Arial" panose="020B0604020202020204" pitchFamily="34" charset="0"/>
              </a:rPr>
              <a:t>80x120</a:t>
            </a:r>
            <a:r>
              <a:rPr lang="en-US" altLang="pl-PL" sz="2400" dirty="0">
                <a:latin typeface="Arial" panose="020B0604020202020204" pitchFamily="34" charset="0"/>
                <a:cs typeface="Arial" panose="020B0604020202020204" pitchFamily="34" charset="0"/>
              </a:rPr>
              <a:t> cm poster: Keep it simple, no more than 300 words in total”.</a:t>
            </a:r>
          </a:p>
          <a:p>
            <a:pPr>
              <a:spcBef>
                <a:spcPts val="25"/>
              </a:spcBef>
              <a:buClrTx/>
              <a:buFontTx/>
              <a:buNone/>
            </a:pPr>
            <a:r>
              <a:rPr lang="en-GB" altLang="pl-PL" sz="2400" dirty="0">
                <a:latin typeface="Arial" panose="020B0604020202020204" pitchFamily="34" charset="0"/>
                <a:cs typeface="Arial" panose="020B0604020202020204" pitchFamily="34" charset="0"/>
              </a:rPr>
              <a:t>This example is to demonstrate the layout of an example poster for presentation at an </a:t>
            </a:r>
            <a:r>
              <a:rPr lang="en-GB" altLang="pl-PL" sz="2400" dirty="0" err="1">
                <a:latin typeface="Arial" panose="020B0604020202020204" pitchFamily="34" charset="0"/>
                <a:cs typeface="Arial" panose="020B0604020202020204" pitchFamily="34" charset="0"/>
              </a:rPr>
              <a:t>IWA</a:t>
            </a:r>
            <a:r>
              <a:rPr lang="en-GB" altLang="pl-PL" sz="2400" dirty="0">
                <a:latin typeface="Arial" panose="020B0604020202020204" pitchFamily="34" charset="0"/>
                <a:cs typeface="Arial" panose="020B0604020202020204" pitchFamily="34" charset="0"/>
              </a:rPr>
              <a:t> Conference. </a:t>
            </a:r>
            <a:r>
              <a:rPr lang="en-AU" altLang="pl-PL" sz="2400" dirty="0">
                <a:latin typeface="Arial" panose="020B0604020202020204" pitchFamily="34" charset="0"/>
                <a:cs typeface="Arial" panose="020B0604020202020204" pitchFamily="34" charset="0"/>
              </a:rPr>
              <a:t>The purpose of a poster paper presentation is to promote informal discussion. It is a graphic display of a written manuscript. The poster presentation stands by itself as a summary of research and usually contains an overview of research objectives, experimental methods, materials, results and a discussion. Often, in poster presentations, a clear message in less words is more effective. </a:t>
            </a:r>
          </a:p>
          <a:p>
            <a:pPr>
              <a:spcBef>
                <a:spcPts val="25"/>
              </a:spcBef>
              <a:buClrTx/>
              <a:buFontTx/>
              <a:buNone/>
            </a:pPr>
            <a:r>
              <a:rPr lang="en-GB" altLang="pl-PL" sz="2400" dirty="0">
                <a:latin typeface="Arial" panose="020B0604020202020204" pitchFamily="34" charset="0"/>
                <a:cs typeface="Arial" panose="020B0604020202020204" pitchFamily="34" charset="0"/>
              </a:rPr>
              <a:t>This example is to demonstrate the layout of an example poster for presentation at an </a:t>
            </a:r>
            <a:r>
              <a:rPr lang="en-GB" altLang="pl-PL" sz="2400" dirty="0" err="1">
                <a:latin typeface="Arial" panose="020B0604020202020204" pitchFamily="34" charset="0"/>
                <a:cs typeface="Arial" panose="020B0604020202020204" pitchFamily="34" charset="0"/>
              </a:rPr>
              <a:t>IWA</a:t>
            </a:r>
            <a:r>
              <a:rPr lang="en-GB" altLang="pl-PL" sz="2400" dirty="0">
                <a:latin typeface="Arial" panose="020B0604020202020204" pitchFamily="34" charset="0"/>
                <a:cs typeface="Arial" panose="020B0604020202020204" pitchFamily="34" charset="0"/>
              </a:rPr>
              <a:t> Conference. </a:t>
            </a:r>
            <a:r>
              <a:rPr lang="en-AU" altLang="pl-PL" sz="2400" dirty="0">
                <a:latin typeface="Arial" panose="020B0604020202020204" pitchFamily="34" charset="0"/>
                <a:cs typeface="Arial" panose="020B0604020202020204" pitchFamily="34" charset="0"/>
              </a:rPr>
              <a:t>The purpose of a poster paper presentation is to promote informal discussion. It is a graphic display of a written manuscript. The poster presentation stands by itself as a summary of research and usually contains an overview of research objectives, experimental methods, materials, results and a discussion. Often, in poster presentations, a clear message in less words is more effective. </a:t>
            </a:r>
          </a:p>
          <a:p>
            <a:pPr>
              <a:spcBef>
                <a:spcPts val="25"/>
              </a:spcBef>
              <a:buClrTx/>
              <a:buFontTx/>
              <a:buNone/>
            </a:pPr>
            <a:endParaRPr lang="en-AU" altLang="pl-PL" sz="2400" dirty="0">
              <a:latin typeface="Arial" panose="020B0604020202020204" pitchFamily="34" charset="0"/>
              <a:cs typeface="Arial" panose="020B0604020202020204" pitchFamily="34" charset="0"/>
            </a:endParaRPr>
          </a:p>
          <a:p>
            <a:pPr>
              <a:spcBef>
                <a:spcPts val="25"/>
              </a:spcBef>
              <a:buClrTx/>
              <a:buFontTx/>
              <a:buNone/>
            </a:pPr>
            <a:r>
              <a:rPr lang="en-AU" altLang="pl-PL" sz="2400" dirty="0">
                <a:latin typeface="Arial" panose="020B0604020202020204" pitchFamily="34" charset="0"/>
                <a:cs typeface="Arial" panose="020B0604020202020204" pitchFamily="34" charset="0"/>
              </a:rPr>
              <a:t>The colour palette should be as presented (</a:t>
            </a:r>
            <a:r>
              <a:rPr lang="en-AU" altLang="pl-PL" sz="2400" dirty="0" err="1">
                <a:latin typeface="Arial" panose="020B0604020202020204" pitchFamily="34" charset="0"/>
                <a:cs typeface="Arial" panose="020B0604020202020204" pitchFamily="34" charset="0"/>
              </a:rPr>
              <a:t>IWA</a:t>
            </a:r>
            <a:r>
              <a:rPr lang="en-AU" altLang="pl-PL" sz="2400" dirty="0">
                <a:latin typeface="Arial" panose="020B0604020202020204" pitchFamily="34" charset="0"/>
                <a:cs typeface="Arial" panose="020B0604020202020204" pitchFamily="34" charset="0"/>
              </a:rPr>
              <a:t> blue - </a:t>
            </a:r>
            <a:r>
              <a:rPr lang="en-AU" altLang="pl-PL" sz="2400" dirty="0" err="1">
                <a:latin typeface="Arial" panose="020B0604020202020204" pitchFamily="34" charset="0"/>
                <a:cs typeface="Arial" panose="020B0604020202020204" pitchFamily="34" charset="0"/>
              </a:rPr>
              <a:t>RGB:0</a:t>
            </a:r>
            <a:r>
              <a:rPr lang="en-AU" altLang="pl-PL" sz="2400" dirty="0">
                <a:latin typeface="Arial" panose="020B0604020202020204" pitchFamily="34" charset="0"/>
                <a:cs typeface="Arial" panose="020B0604020202020204" pitchFamily="34" charset="0"/>
              </a:rPr>
              <a:t>/174/239, </a:t>
            </a:r>
            <a:r>
              <a:rPr lang="en-AU" altLang="pl-PL" sz="2400" dirty="0" err="1">
                <a:latin typeface="Arial" panose="020B0604020202020204" pitchFamily="34" charset="0"/>
                <a:cs typeface="Arial" panose="020B0604020202020204" pitchFamily="34" charset="0"/>
              </a:rPr>
              <a:t>IWA</a:t>
            </a:r>
            <a:r>
              <a:rPr lang="en-AU" altLang="pl-PL" sz="2400" dirty="0">
                <a:latin typeface="Arial" panose="020B0604020202020204" pitchFamily="34" charset="0"/>
                <a:cs typeface="Arial" panose="020B0604020202020204" pitchFamily="34" charset="0"/>
              </a:rPr>
              <a:t> light blue – </a:t>
            </a:r>
            <a:r>
              <a:rPr lang="en-AU" altLang="pl-PL" sz="2400" dirty="0" err="1">
                <a:latin typeface="Arial" panose="020B0604020202020204" pitchFamily="34" charset="0"/>
                <a:cs typeface="Arial" panose="020B0604020202020204" pitchFamily="34" charset="0"/>
              </a:rPr>
              <a:t>RGB</a:t>
            </a:r>
            <a:r>
              <a:rPr lang="en-AU" altLang="pl-PL" sz="2400" dirty="0">
                <a:latin typeface="Arial" panose="020B0604020202020204" pitchFamily="34" charset="0"/>
                <a:cs typeface="Arial" panose="020B0604020202020204" pitchFamily="34" charset="0"/>
              </a:rPr>
              <a:t>: 0/174/239 50% transparency), font should all be ARIAL (Title = 80 points, Author names = 36 points, Affiliation = 28 points, Chapter title = 54 points, Text = 24 points aligned to the left, Captions and text remarks about figures = 20 points – black aligned to the left). Use graphs whenever its possible but do not overkill information per graph. Avoid very large tables, present them only with horizontal lines. </a:t>
            </a:r>
          </a:p>
        </p:txBody>
      </p:sp>
      <p:graphicFrame>
        <p:nvGraphicFramePr>
          <p:cNvPr id="3084" name="Group 12">
            <a:extLst>
              <a:ext uri="{FF2B5EF4-FFF2-40B4-BE49-F238E27FC236}">
                <a16:creationId xmlns:a16="http://schemas.microsoft.com/office/drawing/2014/main" id="{69EE4A1F-3658-4581-9D98-6B87555D1011}"/>
              </a:ext>
            </a:extLst>
          </p:cNvPr>
          <p:cNvGraphicFramePr>
            <a:graphicFrameLocks noGrp="1"/>
          </p:cNvGraphicFramePr>
          <p:nvPr/>
        </p:nvGraphicFramePr>
        <p:xfrm>
          <a:off x="16178213" y="14797088"/>
          <a:ext cx="5845175" cy="2808288"/>
        </p:xfrm>
        <a:graphic>
          <a:graphicData uri="http://schemas.openxmlformats.org/drawingml/2006/table">
            <a:tbl>
              <a:tblPr/>
              <a:tblGrid>
                <a:gridCol w="2397125">
                  <a:extLst>
                    <a:ext uri="{9D8B030D-6E8A-4147-A177-3AD203B41FA5}">
                      <a16:colId xmlns:a16="http://schemas.microsoft.com/office/drawing/2014/main" val="20000"/>
                    </a:ext>
                  </a:extLst>
                </a:gridCol>
                <a:gridCol w="1157287">
                  <a:extLst>
                    <a:ext uri="{9D8B030D-6E8A-4147-A177-3AD203B41FA5}">
                      <a16:colId xmlns:a16="http://schemas.microsoft.com/office/drawing/2014/main" val="20001"/>
                    </a:ext>
                  </a:extLst>
                </a:gridCol>
                <a:gridCol w="1163638">
                  <a:extLst>
                    <a:ext uri="{9D8B030D-6E8A-4147-A177-3AD203B41FA5}">
                      <a16:colId xmlns:a16="http://schemas.microsoft.com/office/drawing/2014/main" val="20002"/>
                    </a:ext>
                  </a:extLst>
                </a:gridCol>
                <a:gridCol w="1127125">
                  <a:extLst>
                    <a:ext uri="{9D8B030D-6E8A-4147-A177-3AD203B41FA5}">
                      <a16:colId xmlns:a16="http://schemas.microsoft.com/office/drawing/2014/main" val="20003"/>
                    </a:ext>
                  </a:extLst>
                </a:gridCol>
              </a:tblGrid>
              <a:tr h="712787">
                <a:tc gridSpan="4">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ctr"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Title</a:t>
                      </a:r>
                    </a:p>
                  </a:txBody>
                  <a:tcPr marL="9360" marR="9360" marT="9360" marB="0" anchor="b" horzOverflow="overflow">
                    <a:lnL>
                      <a:noFill/>
                    </a:lnL>
                    <a:lnR>
                      <a:noFill/>
                    </a:lnR>
                    <a:lnT w="2880" cap="flat" cmpd="sng" algn="ctr">
                      <a:solidFill>
                        <a:srgbClr val="000000"/>
                      </a:solidFill>
                      <a:prstDash val="solid"/>
                      <a:round/>
                      <a:headEnd type="none" w="med" len="med"/>
                      <a:tailEnd type="none" w="med" len="med"/>
                    </a:lnT>
                    <a:lnB w="648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0"/>
                  </a:ext>
                </a:extLst>
              </a:tr>
              <a:tr h="522288">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l"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Value 1</a:t>
                      </a:r>
                    </a:p>
                  </a:txBody>
                  <a:tcPr marL="9360" marR="9360" marT="9360" marB="0" anchor="b" horzOverflow="overflow">
                    <a:lnL>
                      <a:noFill/>
                    </a:lnL>
                    <a:lnR>
                      <a:noFill/>
                    </a:lnR>
                    <a:lnT w="64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r"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1</a:t>
                      </a:r>
                    </a:p>
                  </a:txBody>
                  <a:tcPr marL="9360" marR="9360" marT="9360" marB="0" anchor="b" horzOverflow="overflow">
                    <a:lnL>
                      <a:noFill/>
                    </a:lnL>
                    <a:lnR>
                      <a:noFill/>
                    </a:lnR>
                    <a:lnT w="64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r"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2</a:t>
                      </a:r>
                    </a:p>
                  </a:txBody>
                  <a:tcPr marL="9360" marR="9360" marT="9360" marB="0" anchor="b" horzOverflow="overflow">
                    <a:lnL>
                      <a:noFill/>
                    </a:lnL>
                    <a:lnR>
                      <a:noFill/>
                    </a:lnR>
                    <a:lnT w="64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r"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3</a:t>
                      </a:r>
                    </a:p>
                  </a:txBody>
                  <a:tcPr marL="9360" marR="9360" marT="9360" marB="0" anchor="b" horzOverflow="overflow">
                    <a:lnL>
                      <a:noFill/>
                    </a:lnL>
                    <a:lnR>
                      <a:noFill/>
                    </a:lnR>
                    <a:lnT w="64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l"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Value 2</a:t>
                      </a:r>
                    </a:p>
                  </a:txBody>
                  <a:tcPr marL="9360" marR="9360" marT="9360" marB="0" anchor="b"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r"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4</a:t>
                      </a:r>
                    </a:p>
                  </a:txBody>
                  <a:tcPr marL="9360" marR="9360" marT="9360" marB="0" anchor="b"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r"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5</a:t>
                      </a:r>
                    </a:p>
                  </a:txBody>
                  <a:tcPr marL="9360" marR="9360" marT="9360" marB="0" anchor="b"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r"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6</a:t>
                      </a:r>
                    </a:p>
                  </a:txBody>
                  <a:tcPr marL="9360" marR="9360" marT="9360" marB="0" anchor="b"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2288">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l"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Value 3</a:t>
                      </a:r>
                    </a:p>
                  </a:txBody>
                  <a:tcPr marL="9360" marR="9360" marT="9360" marB="0" anchor="b"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r"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7</a:t>
                      </a:r>
                    </a:p>
                  </a:txBody>
                  <a:tcPr marL="9360" marR="9360" marT="9360" marB="0" anchor="b"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r"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8</a:t>
                      </a:r>
                    </a:p>
                  </a:txBody>
                  <a:tcPr marL="9360" marR="9360" marT="9360" marB="0" anchor="b"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r"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9</a:t>
                      </a:r>
                    </a:p>
                  </a:txBody>
                  <a:tcPr marL="9360" marR="9360" marT="9360" marB="0" anchor="b"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0225">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l"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Value 4</a:t>
                      </a:r>
                    </a:p>
                  </a:txBody>
                  <a:tcPr marL="9360" marR="9360" marT="9360" marB="0" anchor="b" horzOverflow="overflow">
                    <a:lnL>
                      <a:noFill/>
                    </a:lnL>
                    <a:lnR>
                      <a:noFill/>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r"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10</a:t>
                      </a:r>
                    </a:p>
                  </a:txBody>
                  <a:tcPr marL="9360" marR="9360" marT="9360" marB="0" anchor="b" horzOverflow="overflow">
                    <a:lnL>
                      <a:noFill/>
                    </a:lnL>
                    <a:lnR>
                      <a:noFill/>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r"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11</a:t>
                      </a:r>
                    </a:p>
                  </a:txBody>
                  <a:tcPr marL="9360" marR="9360" marT="9360" marB="0" anchor="b" horzOverflow="overflow">
                    <a:lnL>
                      <a:noFill/>
                    </a:lnL>
                    <a:lnR>
                      <a:noFill/>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28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0300">
                          <a:solidFill>
                            <a:srgbClr val="000000"/>
                          </a:solidFill>
                          <a:latin typeface="Times New Roman" panose="02020603050405020304" pitchFamily="18" charset="0"/>
                          <a:ea typeface="Microsoft YaHei" panose="020B0503020204020204" pitchFamily="34" charset="-122"/>
                        </a:defRPr>
                      </a:lvl1pPr>
                      <a:lvl2pPr>
                        <a:spcBef>
                          <a:spcPts val="2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100">
                          <a:solidFill>
                            <a:srgbClr val="000000"/>
                          </a:solidFill>
                          <a:latin typeface="Times New Roman" panose="02020603050405020304" pitchFamily="18" charset="0"/>
                          <a:ea typeface="Microsoft YaHei" panose="020B0503020204020204" pitchFamily="34" charset="-122"/>
                        </a:defRPr>
                      </a:lvl2pPr>
                      <a:lvl3pPr>
                        <a:spcBef>
                          <a:spcPts val="2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600">
                          <a:solidFill>
                            <a:srgbClr val="000000"/>
                          </a:solidFill>
                          <a:latin typeface="Times New Roman" panose="02020603050405020304" pitchFamily="18" charset="0"/>
                          <a:ea typeface="Microsoft YaHei" panose="020B0503020204020204" pitchFamily="34" charset="-122"/>
                        </a:defRPr>
                      </a:lvl3pPr>
                      <a:lvl4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4pPr>
                      <a:lvl5pPr>
                        <a:spcBef>
                          <a:spcPts val="18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6500">
                          <a:solidFill>
                            <a:srgbClr val="000000"/>
                          </a:solidFill>
                          <a:latin typeface="Times New Roman" panose="02020603050405020304" pitchFamily="18" charset="0"/>
                          <a:ea typeface="Microsoft YaHei" panose="020B0503020204020204" pitchFamily="34" charset="-122"/>
                        </a:defRPr>
                      </a:lvl9pPr>
                    </a:lstStyle>
                    <a:p>
                      <a:pPr marL="0" marR="0" lvl="0" indent="0" algn="r" defTabSz="449263" rtl="0" eaLnBrk="1" fontAlgn="base" latinLnBrk="0" hangingPunct="1">
                        <a:lnSpc>
                          <a:spcPct val="87000"/>
                        </a:lnSpc>
                        <a:spcBef>
                          <a:spcPts val="25"/>
                        </a:spcBef>
                        <a:spcAft>
                          <a:spcPts val="25"/>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pPr>
                      <a:r>
                        <a:rPr kumimoji="0" lang="en-GB" altLang="pl-PL" sz="24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12</a:t>
                      </a:r>
                    </a:p>
                  </a:txBody>
                  <a:tcPr marL="9360" marR="9360" marT="9360" marB="0" anchor="b" horzOverflow="overflow">
                    <a:lnL>
                      <a:noFill/>
                    </a:lnL>
                    <a:lnR>
                      <a:noFill/>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105" name="Text Box 51">
            <a:extLst>
              <a:ext uri="{FF2B5EF4-FFF2-40B4-BE49-F238E27FC236}">
                <a16:creationId xmlns:a16="http://schemas.microsoft.com/office/drawing/2014/main" id="{3DD8CA81-90A3-47A8-ADA4-ED6C81A5EBDE}"/>
              </a:ext>
            </a:extLst>
          </p:cNvPr>
          <p:cNvSpPr txBox="1">
            <a:spLocks noChangeArrowheads="1"/>
          </p:cNvSpPr>
          <p:nvPr/>
        </p:nvSpPr>
        <p:spPr bwMode="auto">
          <a:xfrm>
            <a:off x="22901275" y="15400338"/>
            <a:ext cx="4552950" cy="1619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5"/>
              </a:spcBef>
              <a:buClrTx/>
              <a:buFontTx/>
              <a:buNone/>
            </a:pPr>
            <a:r>
              <a:rPr lang="en-US" altLang="pl-PL" sz="2000">
                <a:latin typeface="Arial" panose="020B0604020202020204" pitchFamily="34" charset="0"/>
                <a:cs typeface="Arial" panose="020B0604020202020204" pitchFamily="34" charset="0"/>
              </a:rPr>
              <a:t>This table only shows  key figures, it is light and easily understandable and self explanatory. The side box only gives some hints on what is in the table</a:t>
            </a:r>
          </a:p>
        </p:txBody>
      </p:sp>
      <p:sp>
        <p:nvSpPr>
          <p:cNvPr id="3106" name="Text Box 52">
            <a:extLst>
              <a:ext uri="{FF2B5EF4-FFF2-40B4-BE49-F238E27FC236}">
                <a16:creationId xmlns:a16="http://schemas.microsoft.com/office/drawing/2014/main" id="{1D109FFA-13EB-4825-810C-74EA2CC1AD6B}"/>
              </a:ext>
            </a:extLst>
          </p:cNvPr>
          <p:cNvSpPr txBox="1">
            <a:spLocks noChangeArrowheads="1"/>
          </p:cNvSpPr>
          <p:nvPr/>
        </p:nvSpPr>
        <p:spPr bwMode="auto">
          <a:xfrm>
            <a:off x="16314738" y="14231938"/>
            <a:ext cx="8208962" cy="398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5"/>
              </a:spcBef>
              <a:buClrTx/>
              <a:buFontTx/>
              <a:buNone/>
            </a:pPr>
            <a:r>
              <a:rPr lang="en-US" altLang="pl-PL" sz="2000">
                <a:latin typeface="Arial" panose="020B0604020202020204" pitchFamily="34" charset="0"/>
                <a:cs typeface="Arial" panose="020B0604020202020204" pitchFamily="34" charset="0"/>
              </a:rPr>
              <a:t>Table 1 – How to build a table for a poster</a:t>
            </a:r>
          </a:p>
        </p:txBody>
      </p:sp>
      <p:sp>
        <p:nvSpPr>
          <p:cNvPr id="3107" name="Text Box 53">
            <a:extLst>
              <a:ext uri="{FF2B5EF4-FFF2-40B4-BE49-F238E27FC236}">
                <a16:creationId xmlns:a16="http://schemas.microsoft.com/office/drawing/2014/main" id="{6871EA1E-7896-40FE-B826-021E86CFE4EC}"/>
              </a:ext>
            </a:extLst>
          </p:cNvPr>
          <p:cNvSpPr txBox="1">
            <a:spLocks noChangeArrowheads="1"/>
          </p:cNvSpPr>
          <p:nvPr/>
        </p:nvSpPr>
        <p:spPr bwMode="auto">
          <a:xfrm>
            <a:off x="15990888" y="23955375"/>
            <a:ext cx="4552950" cy="284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5"/>
              </a:spcBef>
              <a:buClrTx/>
              <a:buFontTx/>
              <a:buNone/>
            </a:pPr>
            <a:r>
              <a:rPr lang="en-US" altLang="pl-PL" sz="2000">
                <a:latin typeface="Arial" panose="020B0604020202020204" pitchFamily="34" charset="0"/>
                <a:cs typeface="Arial" panose="020B0604020202020204" pitchFamily="34" charset="0"/>
              </a:rPr>
              <a:t>This figure shows  trends, it is light and easily understandable and self explanatory. The side box only gives some hints on what is in the figure.</a:t>
            </a:r>
          </a:p>
          <a:p>
            <a:pPr>
              <a:spcBef>
                <a:spcPts val="25"/>
              </a:spcBef>
              <a:buClrTx/>
              <a:buFontTx/>
              <a:buNone/>
            </a:pPr>
            <a:endParaRPr lang="en-US" altLang="pl-PL" sz="2000">
              <a:latin typeface="Arial" panose="020B0604020202020204" pitchFamily="34" charset="0"/>
              <a:cs typeface="Arial" panose="020B0604020202020204" pitchFamily="34" charset="0"/>
            </a:endParaRPr>
          </a:p>
          <a:p>
            <a:pPr>
              <a:spcBef>
                <a:spcPts val="25"/>
              </a:spcBef>
              <a:buClrTx/>
              <a:buFontTx/>
              <a:buNone/>
            </a:pPr>
            <a:r>
              <a:rPr lang="en-US" altLang="pl-PL" sz="2000">
                <a:latin typeface="Arial" panose="020B0604020202020204" pitchFamily="34" charset="0"/>
                <a:cs typeface="Arial" panose="020B0604020202020204" pitchFamily="34" charset="0"/>
              </a:rPr>
              <a:t>Use figures to support your text. The average visitor will pay more attention to figures than to text, keep it short and simple.</a:t>
            </a:r>
          </a:p>
        </p:txBody>
      </p:sp>
      <p:grpSp>
        <p:nvGrpSpPr>
          <p:cNvPr id="3108" name="Group 54">
            <a:extLst>
              <a:ext uri="{FF2B5EF4-FFF2-40B4-BE49-F238E27FC236}">
                <a16:creationId xmlns:a16="http://schemas.microsoft.com/office/drawing/2014/main" id="{DDB24D0E-9EE9-43B2-B670-5196DD883A98}"/>
              </a:ext>
            </a:extLst>
          </p:cNvPr>
          <p:cNvGrpSpPr>
            <a:grpSpLocks/>
          </p:cNvGrpSpPr>
          <p:nvPr/>
        </p:nvGrpSpPr>
        <p:grpSpPr bwMode="auto">
          <a:xfrm>
            <a:off x="1233488" y="12631738"/>
            <a:ext cx="13138150" cy="12303125"/>
            <a:chOff x="777" y="7957"/>
            <a:chExt cx="8276" cy="7750"/>
          </a:xfrm>
        </p:grpSpPr>
        <p:grpSp>
          <p:nvGrpSpPr>
            <p:cNvPr id="3149" name="Group 55">
              <a:extLst>
                <a:ext uri="{FF2B5EF4-FFF2-40B4-BE49-F238E27FC236}">
                  <a16:creationId xmlns:a16="http://schemas.microsoft.com/office/drawing/2014/main" id="{5A73B92A-B168-4B9F-A0CF-00CB1CACA6FA}"/>
                </a:ext>
              </a:extLst>
            </p:cNvPr>
            <p:cNvGrpSpPr>
              <a:grpSpLocks/>
            </p:cNvGrpSpPr>
            <p:nvPr/>
          </p:nvGrpSpPr>
          <p:grpSpPr bwMode="auto">
            <a:xfrm>
              <a:off x="777" y="7957"/>
              <a:ext cx="8276" cy="7750"/>
              <a:chOff x="777" y="7957"/>
              <a:chExt cx="8276" cy="7750"/>
            </a:xfrm>
          </p:grpSpPr>
          <p:sp>
            <p:nvSpPr>
              <p:cNvPr id="3152" name="Rectangle 56">
                <a:extLst>
                  <a:ext uri="{FF2B5EF4-FFF2-40B4-BE49-F238E27FC236}">
                    <a16:creationId xmlns:a16="http://schemas.microsoft.com/office/drawing/2014/main" id="{A8B5B756-48C3-4B1A-B21B-4312233CF714}"/>
                  </a:ext>
                </a:extLst>
              </p:cNvPr>
              <p:cNvSpPr>
                <a:spLocks noChangeArrowheads="1"/>
              </p:cNvSpPr>
              <p:nvPr/>
            </p:nvSpPr>
            <p:spPr bwMode="auto">
              <a:xfrm>
                <a:off x="777" y="7957"/>
                <a:ext cx="8276" cy="7750"/>
              </a:xfrm>
              <a:prstGeom prst="rect">
                <a:avLst/>
              </a:prstGeom>
              <a:solidFill>
                <a:srgbClr val="FFFFFF"/>
              </a:solidFill>
              <a:ln w="50760">
                <a:solidFill>
                  <a:srgbClr val="00AEE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sp>
            <p:nvSpPr>
              <p:cNvPr id="3153" name="Rectangle 57">
                <a:extLst>
                  <a:ext uri="{FF2B5EF4-FFF2-40B4-BE49-F238E27FC236}">
                    <a16:creationId xmlns:a16="http://schemas.microsoft.com/office/drawing/2014/main" id="{79B06870-9042-4FC8-B923-FA9629262A8B}"/>
                  </a:ext>
                </a:extLst>
              </p:cNvPr>
              <p:cNvSpPr>
                <a:spLocks noChangeArrowheads="1"/>
              </p:cNvSpPr>
              <p:nvPr/>
            </p:nvSpPr>
            <p:spPr bwMode="auto">
              <a:xfrm>
                <a:off x="777" y="7957"/>
                <a:ext cx="8276" cy="642"/>
              </a:xfrm>
              <a:prstGeom prst="rect">
                <a:avLst/>
              </a:prstGeom>
              <a:noFill/>
              <a:ln w="38160">
                <a:solidFill>
                  <a:srgbClr val="00AEE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grpSp>
        <p:sp>
          <p:nvSpPr>
            <p:cNvPr id="3150" name="Text Box 58">
              <a:extLst>
                <a:ext uri="{FF2B5EF4-FFF2-40B4-BE49-F238E27FC236}">
                  <a16:creationId xmlns:a16="http://schemas.microsoft.com/office/drawing/2014/main" id="{3CF21F07-4106-43F3-830B-A43888F3D113}"/>
                </a:ext>
              </a:extLst>
            </p:cNvPr>
            <p:cNvSpPr txBox="1">
              <a:spLocks noChangeArrowheads="1"/>
            </p:cNvSpPr>
            <p:nvPr/>
          </p:nvSpPr>
          <p:spPr bwMode="auto">
            <a:xfrm>
              <a:off x="1053" y="8727"/>
              <a:ext cx="7773" cy="56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5"/>
                </a:spcBef>
                <a:buClrTx/>
                <a:buFontTx/>
                <a:buNone/>
              </a:pPr>
              <a:r>
                <a:rPr lang="en-US" altLang="pl-PL" sz="2400">
                  <a:latin typeface="Arial" panose="020B0604020202020204" pitchFamily="34" charset="0"/>
                  <a:cs typeface="Arial" panose="020B0604020202020204" pitchFamily="34" charset="0"/>
                </a:rPr>
                <a:t>The key message is: </a:t>
              </a:r>
              <a:r>
                <a:rPr lang="en-GB" altLang="pl-PL" sz="2400">
                  <a:latin typeface="Arial" panose="020B0604020202020204" pitchFamily="34" charset="0"/>
                  <a:cs typeface="Arial" panose="020B0604020202020204" pitchFamily="34" charset="0"/>
                </a:rPr>
                <a:t>An interested individual who is not necessarily familiar with your field of expertise should be able to follow your poster. The purpose of poster paper presentations is to promote informal discussion. </a:t>
              </a:r>
              <a:r>
                <a:rPr lang="en-US" altLang="pl-PL" sz="2400">
                  <a:latin typeface="Arial" panose="020B0604020202020204" pitchFamily="34" charset="0"/>
                  <a:cs typeface="Arial" panose="020B0604020202020204" pitchFamily="34" charset="0"/>
                </a:rPr>
                <a:t>To achieve your goal you’ll need to two things:</a:t>
              </a:r>
            </a:p>
            <a:p>
              <a:pPr>
                <a:spcBef>
                  <a:spcPts val="25"/>
                </a:spcBef>
                <a:buClrTx/>
                <a:buFontTx/>
                <a:buNone/>
              </a:pPr>
              <a:endParaRPr lang="en-US" altLang="pl-PL" sz="2400">
                <a:latin typeface="Arial" panose="020B0604020202020204" pitchFamily="34" charset="0"/>
                <a:cs typeface="Arial" panose="020B0604020202020204" pitchFamily="34" charset="0"/>
              </a:endParaRPr>
            </a:p>
            <a:p>
              <a:pPr>
                <a:spcBef>
                  <a:spcPts val="25"/>
                </a:spcBef>
                <a:buFont typeface="Arial" panose="020B0604020202020204" pitchFamily="34" charset="0"/>
                <a:buChar char="•"/>
              </a:pPr>
              <a:r>
                <a:rPr lang="en-US" altLang="pl-PL" sz="2400">
                  <a:latin typeface="Arial" panose="020B0604020202020204" pitchFamily="34" charset="0"/>
                  <a:cs typeface="Arial" panose="020B0604020202020204" pitchFamily="34" charset="0"/>
                </a:rPr>
                <a:t>A clear message (imagine a poster as an illustrated abstract);</a:t>
              </a:r>
            </a:p>
            <a:p>
              <a:pPr>
                <a:spcBef>
                  <a:spcPts val="25"/>
                </a:spcBef>
                <a:buFont typeface="Arial" panose="020B0604020202020204" pitchFamily="34" charset="0"/>
                <a:buChar char="•"/>
              </a:pPr>
              <a:r>
                <a:rPr lang="en-US" altLang="pl-PL" sz="2400">
                  <a:latin typeface="Arial" panose="020B0604020202020204" pitchFamily="34" charset="0"/>
                  <a:cs typeface="Arial" panose="020B0604020202020204" pitchFamily="34" charset="0"/>
                </a:rPr>
                <a:t>An attractive and clear layout.</a:t>
              </a:r>
            </a:p>
            <a:p>
              <a:pPr>
                <a:spcBef>
                  <a:spcPts val="25"/>
                </a:spcBef>
                <a:buClrTx/>
                <a:buFontTx/>
                <a:buNone/>
              </a:pPr>
              <a:endParaRPr lang="en-US" altLang="pl-PL" sz="2400">
                <a:latin typeface="Arial" panose="020B0604020202020204" pitchFamily="34" charset="0"/>
                <a:cs typeface="Arial" panose="020B0604020202020204" pitchFamily="34" charset="0"/>
              </a:endParaRPr>
            </a:p>
            <a:p>
              <a:pPr>
                <a:spcBef>
                  <a:spcPts val="25"/>
                </a:spcBef>
                <a:buClrTx/>
                <a:buFontTx/>
                <a:buNone/>
              </a:pPr>
              <a:endParaRPr lang="en-US" altLang="pl-PL" sz="2400">
                <a:latin typeface="Arial" panose="020B0604020202020204" pitchFamily="34" charset="0"/>
                <a:cs typeface="Arial" panose="020B0604020202020204" pitchFamily="34" charset="0"/>
              </a:endParaRPr>
            </a:p>
            <a:p>
              <a:pPr>
                <a:spcBef>
                  <a:spcPts val="25"/>
                </a:spcBef>
                <a:buClrTx/>
                <a:buFontTx/>
                <a:buNone/>
              </a:pPr>
              <a:endParaRPr lang="en-US" altLang="pl-PL" sz="2400">
                <a:latin typeface="Arial" panose="020B0604020202020204" pitchFamily="34" charset="0"/>
                <a:cs typeface="Arial" panose="020B0604020202020204" pitchFamily="34" charset="0"/>
              </a:endParaRPr>
            </a:p>
            <a:p>
              <a:pPr>
                <a:spcBef>
                  <a:spcPts val="25"/>
                </a:spcBef>
                <a:buClrTx/>
                <a:buFontTx/>
                <a:buNone/>
              </a:pPr>
              <a:r>
                <a:rPr lang="en-US" altLang="pl-PL" sz="2400">
                  <a:latin typeface="Arial" panose="020B0604020202020204" pitchFamily="34" charset="0"/>
                  <a:cs typeface="Arial" panose="020B0604020202020204" pitchFamily="34" charset="0"/>
                </a:rPr>
                <a:t>This template is a tool you should use to make the best out of your poster. We provide the attractive layout and the guidance, you provide the content and the best of your work.</a:t>
              </a:r>
            </a:p>
            <a:p>
              <a:pPr>
                <a:spcBef>
                  <a:spcPts val="25"/>
                </a:spcBef>
                <a:buClrTx/>
                <a:buFontTx/>
                <a:buNone/>
              </a:pPr>
              <a:endParaRPr lang="en-US" altLang="pl-PL" sz="2400">
                <a:latin typeface="Arial" panose="020B0604020202020204" pitchFamily="34" charset="0"/>
                <a:cs typeface="Arial" panose="020B0604020202020204" pitchFamily="34" charset="0"/>
              </a:endParaRPr>
            </a:p>
            <a:p>
              <a:pPr>
                <a:spcBef>
                  <a:spcPts val="25"/>
                </a:spcBef>
                <a:buClrTx/>
                <a:buFontTx/>
                <a:buNone/>
              </a:pPr>
              <a:r>
                <a:rPr lang="en-US" altLang="pl-PL" sz="2400">
                  <a:latin typeface="Arial" panose="020B0604020202020204" pitchFamily="34" charset="0"/>
                  <a:cs typeface="Arial" panose="020B0604020202020204" pitchFamily="34" charset="0"/>
                </a:rPr>
                <a:t>Each paragraph should have more than 2 sentences and less than 5 sentences. Each sentence shouldn’t have more than 30 words. Use bullet points whenever it is possible, your audience will read them and discuss them with you. Use figures to structure your message and to show your key findings.</a:t>
              </a:r>
            </a:p>
            <a:p>
              <a:pPr>
                <a:spcBef>
                  <a:spcPts val="25"/>
                </a:spcBef>
                <a:buClrTx/>
                <a:buFontTx/>
                <a:buNone/>
              </a:pPr>
              <a:endParaRPr lang="en-US" altLang="pl-PL" sz="2400">
                <a:latin typeface="Arial" panose="020B0604020202020204" pitchFamily="34" charset="0"/>
                <a:cs typeface="Arial" panose="020B0604020202020204" pitchFamily="34" charset="0"/>
              </a:endParaRPr>
            </a:p>
            <a:p>
              <a:pPr>
                <a:spcBef>
                  <a:spcPts val="25"/>
                </a:spcBef>
                <a:buClrTx/>
                <a:buFontTx/>
                <a:buNone/>
              </a:pPr>
              <a:r>
                <a:rPr lang="en-US" altLang="pl-PL" sz="2400">
                  <a:latin typeface="Arial" panose="020B0604020202020204" pitchFamily="34" charset="0"/>
                  <a:cs typeface="Arial" panose="020B0604020202020204" pitchFamily="34" charset="0"/>
                </a:rPr>
                <a:t>Focus on the key questions you want to answer. Begin by answering the “Why?” are you working on this followed by, “What am I adding?”, “How? Methods”, “What did I find?” and “What do I recommend?”</a:t>
              </a:r>
            </a:p>
            <a:p>
              <a:pPr>
                <a:spcBef>
                  <a:spcPts val="25"/>
                </a:spcBef>
                <a:buClrTx/>
                <a:buFontTx/>
                <a:buNone/>
              </a:pPr>
              <a:endParaRPr lang="en-US" altLang="pl-PL" sz="2400">
                <a:latin typeface="Arial" panose="020B0604020202020204" pitchFamily="34" charset="0"/>
                <a:cs typeface="Arial" panose="020B0604020202020204" pitchFamily="34" charset="0"/>
              </a:endParaRPr>
            </a:p>
            <a:p>
              <a:pPr>
                <a:spcBef>
                  <a:spcPts val="25"/>
                </a:spcBef>
                <a:buClrTx/>
                <a:buFontTx/>
                <a:buNone/>
              </a:pPr>
              <a:r>
                <a:rPr lang="en-US" altLang="pl-PL" sz="2400">
                  <a:latin typeface="Arial" panose="020B0604020202020204" pitchFamily="34" charset="0"/>
                  <a:cs typeface="Arial" panose="020B0604020202020204" pitchFamily="34" charset="0"/>
                </a:rPr>
                <a:t>The clear areas between paragraphs and chapters are valuable. A direct message presented using a clear structure is easier to read and will attract your audience [1].</a:t>
              </a:r>
            </a:p>
          </p:txBody>
        </p:sp>
        <p:sp>
          <p:nvSpPr>
            <p:cNvPr id="3151" name="Rectangle 59">
              <a:extLst>
                <a:ext uri="{FF2B5EF4-FFF2-40B4-BE49-F238E27FC236}">
                  <a16:creationId xmlns:a16="http://schemas.microsoft.com/office/drawing/2014/main" id="{CB836759-A302-4964-9C42-F49446CB1A2B}"/>
                </a:ext>
              </a:extLst>
            </p:cNvPr>
            <p:cNvSpPr>
              <a:spLocks noChangeArrowheads="1"/>
            </p:cNvSpPr>
            <p:nvPr/>
          </p:nvSpPr>
          <p:spPr bwMode="auto">
            <a:xfrm>
              <a:off x="3594" y="7957"/>
              <a:ext cx="2273" cy="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lgn="ctr">
                <a:spcBef>
                  <a:spcPts val="25"/>
                </a:spcBef>
                <a:buClrTx/>
                <a:buFontTx/>
                <a:buNone/>
              </a:pPr>
              <a:r>
                <a:rPr lang="en-US" altLang="pl-PL" sz="5400" b="1">
                  <a:solidFill>
                    <a:srgbClr val="00AEEF"/>
                  </a:solidFill>
                  <a:latin typeface="Arial" panose="020B0604020202020204" pitchFamily="34" charset="0"/>
                  <a:cs typeface="Arial" panose="020B0604020202020204" pitchFamily="34" charset="0"/>
                </a:rPr>
                <a:t>METHODS</a:t>
              </a:r>
            </a:p>
          </p:txBody>
        </p:sp>
      </p:grpSp>
      <p:sp>
        <p:nvSpPr>
          <p:cNvPr id="3109" name="Rectangle 60">
            <a:extLst>
              <a:ext uri="{FF2B5EF4-FFF2-40B4-BE49-F238E27FC236}">
                <a16:creationId xmlns:a16="http://schemas.microsoft.com/office/drawing/2014/main" id="{B6315FE5-D05F-405D-81B2-ACAEAD4C282A}"/>
              </a:ext>
            </a:extLst>
          </p:cNvPr>
          <p:cNvSpPr>
            <a:spLocks noChangeArrowheads="1"/>
          </p:cNvSpPr>
          <p:nvPr/>
        </p:nvSpPr>
        <p:spPr bwMode="auto">
          <a:xfrm>
            <a:off x="20054888" y="12541250"/>
            <a:ext cx="4448175" cy="917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lgn="ctr">
              <a:spcBef>
                <a:spcPts val="25"/>
              </a:spcBef>
              <a:buClrTx/>
              <a:buFontTx/>
              <a:buNone/>
            </a:pPr>
            <a:r>
              <a:rPr lang="en-US" altLang="pl-PL" sz="5400" b="1">
                <a:solidFill>
                  <a:srgbClr val="00AEEF"/>
                </a:solidFill>
                <a:latin typeface="Arial" panose="020B0604020202020204" pitchFamily="34" charset="0"/>
                <a:cs typeface="Arial" panose="020B0604020202020204" pitchFamily="34" charset="0"/>
              </a:rPr>
              <a:t>DISCUSSION</a:t>
            </a:r>
          </a:p>
        </p:txBody>
      </p:sp>
      <p:grpSp>
        <p:nvGrpSpPr>
          <p:cNvPr id="3110" name="Group 61">
            <a:extLst>
              <a:ext uri="{FF2B5EF4-FFF2-40B4-BE49-F238E27FC236}">
                <a16:creationId xmlns:a16="http://schemas.microsoft.com/office/drawing/2014/main" id="{CBC68393-A279-42D3-BCC9-B4EB3FD08637}"/>
              </a:ext>
            </a:extLst>
          </p:cNvPr>
          <p:cNvGrpSpPr>
            <a:grpSpLocks/>
          </p:cNvGrpSpPr>
          <p:nvPr/>
        </p:nvGrpSpPr>
        <p:grpSpPr bwMode="auto">
          <a:xfrm>
            <a:off x="25825450" y="722313"/>
            <a:ext cx="3713163" cy="2874962"/>
            <a:chOff x="16268" y="455"/>
            <a:chExt cx="2339" cy="1811"/>
          </a:xfrm>
        </p:grpSpPr>
        <p:sp>
          <p:nvSpPr>
            <p:cNvPr id="3147" name="Rectangle 62">
              <a:extLst>
                <a:ext uri="{FF2B5EF4-FFF2-40B4-BE49-F238E27FC236}">
                  <a16:creationId xmlns:a16="http://schemas.microsoft.com/office/drawing/2014/main" id="{7E641F79-BCEB-46A6-9D16-D94C9859EE71}"/>
                </a:ext>
              </a:extLst>
            </p:cNvPr>
            <p:cNvSpPr>
              <a:spLocks noChangeArrowheads="1"/>
            </p:cNvSpPr>
            <p:nvPr/>
          </p:nvSpPr>
          <p:spPr bwMode="auto">
            <a:xfrm>
              <a:off x="16268" y="455"/>
              <a:ext cx="2339" cy="1811"/>
            </a:xfrm>
            <a:prstGeom prst="rect">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pic>
          <p:nvPicPr>
            <p:cNvPr id="3148" name="Picture 63">
              <a:extLst>
                <a:ext uri="{FF2B5EF4-FFF2-40B4-BE49-F238E27FC236}">
                  <a16:creationId xmlns:a16="http://schemas.microsoft.com/office/drawing/2014/main" id="{FD4FED17-9F11-48C0-BF94-18B6775290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41" y="724"/>
              <a:ext cx="1793" cy="127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grpSp>
        <p:nvGrpSpPr>
          <p:cNvPr id="3111" name="Group 64">
            <a:extLst>
              <a:ext uri="{FF2B5EF4-FFF2-40B4-BE49-F238E27FC236}">
                <a16:creationId xmlns:a16="http://schemas.microsoft.com/office/drawing/2014/main" id="{883BFF12-7A63-4247-A370-9E427825539F}"/>
              </a:ext>
            </a:extLst>
          </p:cNvPr>
          <p:cNvGrpSpPr>
            <a:grpSpLocks/>
          </p:cNvGrpSpPr>
          <p:nvPr/>
        </p:nvGrpSpPr>
        <p:grpSpPr bwMode="auto">
          <a:xfrm>
            <a:off x="15762288" y="31921450"/>
            <a:ext cx="13350875" cy="7666038"/>
            <a:chOff x="9929" y="20108"/>
            <a:chExt cx="8410" cy="4829"/>
          </a:xfrm>
        </p:grpSpPr>
        <p:sp>
          <p:nvSpPr>
            <p:cNvPr id="3142" name="Rectangle 65">
              <a:extLst>
                <a:ext uri="{FF2B5EF4-FFF2-40B4-BE49-F238E27FC236}">
                  <a16:creationId xmlns:a16="http://schemas.microsoft.com/office/drawing/2014/main" id="{1CF61C25-7372-4277-B85D-5EF26DCC0788}"/>
                </a:ext>
              </a:extLst>
            </p:cNvPr>
            <p:cNvSpPr>
              <a:spLocks noChangeArrowheads="1"/>
            </p:cNvSpPr>
            <p:nvPr/>
          </p:nvSpPr>
          <p:spPr bwMode="auto">
            <a:xfrm>
              <a:off x="9929" y="20108"/>
              <a:ext cx="8403" cy="4829"/>
            </a:xfrm>
            <a:prstGeom prst="rect">
              <a:avLst/>
            </a:prstGeom>
            <a:solidFill>
              <a:srgbClr val="FFFFFF"/>
            </a:solidFill>
            <a:ln w="50760">
              <a:solidFill>
                <a:srgbClr val="00AEE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grpSp>
          <p:nvGrpSpPr>
            <p:cNvPr id="3143" name="Group 66">
              <a:extLst>
                <a:ext uri="{FF2B5EF4-FFF2-40B4-BE49-F238E27FC236}">
                  <a16:creationId xmlns:a16="http://schemas.microsoft.com/office/drawing/2014/main" id="{FC73079E-E5A6-42C0-9203-E0D2B850B1BD}"/>
                </a:ext>
              </a:extLst>
            </p:cNvPr>
            <p:cNvGrpSpPr>
              <a:grpSpLocks/>
            </p:cNvGrpSpPr>
            <p:nvPr/>
          </p:nvGrpSpPr>
          <p:grpSpPr bwMode="auto">
            <a:xfrm>
              <a:off x="9951" y="20113"/>
              <a:ext cx="8388" cy="2473"/>
              <a:chOff x="9951" y="20113"/>
              <a:chExt cx="8388" cy="2473"/>
            </a:xfrm>
          </p:grpSpPr>
          <p:sp>
            <p:nvSpPr>
              <p:cNvPr id="3144" name="Rectangle 67">
                <a:extLst>
                  <a:ext uri="{FF2B5EF4-FFF2-40B4-BE49-F238E27FC236}">
                    <a16:creationId xmlns:a16="http://schemas.microsoft.com/office/drawing/2014/main" id="{71BE6BF7-7FA7-4A07-A2CE-015DA8741867}"/>
                  </a:ext>
                </a:extLst>
              </p:cNvPr>
              <p:cNvSpPr>
                <a:spLocks noChangeArrowheads="1"/>
              </p:cNvSpPr>
              <p:nvPr/>
            </p:nvSpPr>
            <p:spPr bwMode="auto">
              <a:xfrm>
                <a:off x="9951" y="20113"/>
                <a:ext cx="8388" cy="680"/>
              </a:xfrm>
              <a:prstGeom prst="rect">
                <a:avLst/>
              </a:prstGeom>
              <a:noFill/>
              <a:ln w="38160">
                <a:solidFill>
                  <a:srgbClr val="00AEE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sp>
            <p:nvSpPr>
              <p:cNvPr id="3145" name="Text Box 68">
                <a:extLst>
                  <a:ext uri="{FF2B5EF4-FFF2-40B4-BE49-F238E27FC236}">
                    <a16:creationId xmlns:a16="http://schemas.microsoft.com/office/drawing/2014/main" id="{0BECA5E5-5BB7-4577-BC37-A795E8C8F7B7}"/>
                  </a:ext>
                </a:extLst>
              </p:cNvPr>
              <p:cNvSpPr txBox="1">
                <a:spLocks noChangeArrowheads="1"/>
              </p:cNvSpPr>
              <p:nvPr/>
            </p:nvSpPr>
            <p:spPr bwMode="auto">
              <a:xfrm>
                <a:off x="10160" y="21138"/>
                <a:ext cx="7773" cy="1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5"/>
                  </a:spcBef>
                  <a:buClrTx/>
                  <a:buFontTx/>
                  <a:buNone/>
                </a:pPr>
                <a:r>
                  <a:rPr lang="en-US" altLang="pl-PL" sz="2400">
                    <a:latin typeface="Arial" panose="020B0604020202020204" pitchFamily="34" charset="0"/>
                    <a:cs typeface="Arial" panose="020B0604020202020204" pitchFamily="34" charset="0"/>
                  </a:rPr>
                  <a:t>Finish with a brief conclusion. Summarise your findings and list the key points of your research. </a:t>
                </a:r>
              </a:p>
              <a:p>
                <a:pPr>
                  <a:spcBef>
                    <a:spcPts val="25"/>
                  </a:spcBef>
                  <a:buClrTx/>
                  <a:buFontTx/>
                  <a:buNone/>
                </a:pPr>
                <a:endParaRPr lang="en-US" altLang="pl-PL" sz="2400">
                  <a:latin typeface="Arial" panose="020B0604020202020204" pitchFamily="34" charset="0"/>
                  <a:cs typeface="Arial" panose="020B0604020202020204" pitchFamily="34" charset="0"/>
                </a:endParaRPr>
              </a:p>
              <a:p>
                <a:pPr>
                  <a:spcBef>
                    <a:spcPts val="25"/>
                  </a:spcBef>
                  <a:buFont typeface="Arial" panose="020B0604020202020204" pitchFamily="34" charset="0"/>
                  <a:buChar char="•"/>
                </a:pPr>
                <a:r>
                  <a:rPr lang="en-US" altLang="pl-PL" sz="2400">
                    <a:latin typeface="Arial" panose="020B0604020202020204" pitchFamily="34" charset="0"/>
                    <a:cs typeface="Arial" panose="020B0604020202020204" pitchFamily="34" charset="0"/>
                  </a:rPr>
                  <a:t>Be brief and direct</a:t>
                </a:r>
              </a:p>
              <a:p>
                <a:pPr>
                  <a:spcBef>
                    <a:spcPts val="25"/>
                  </a:spcBef>
                  <a:buFont typeface="Arial" panose="020B0604020202020204" pitchFamily="34" charset="0"/>
                  <a:buChar char="•"/>
                </a:pPr>
                <a:r>
                  <a:rPr lang="en-US" altLang="pl-PL" sz="2400">
                    <a:latin typeface="Arial" panose="020B0604020202020204" pitchFamily="34" charset="0"/>
                    <a:cs typeface="Arial" panose="020B0604020202020204" pitchFamily="34" charset="0"/>
                  </a:rPr>
                  <a:t>This shows the outcome of all of your efforts</a:t>
                </a:r>
              </a:p>
              <a:p>
                <a:pPr>
                  <a:spcBef>
                    <a:spcPts val="25"/>
                  </a:spcBef>
                  <a:buClrTx/>
                  <a:buFontTx/>
                  <a:buNone/>
                </a:pPr>
                <a:endParaRPr lang="en-US" altLang="pl-PL" sz="2400">
                  <a:latin typeface="Arial" panose="020B0604020202020204" pitchFamily="34" charset="0"/>
                  <a:cs typeface="Arial" panose="020B0604020202020204" pitchFamily="34" charset="0"/>
                </a:endParaRPr>
              </a:p>
            </p:txBody>
          </p:sp>
          <p:sp>
            <p:nvSpPr>
              <p:cNvPr id="3146" name="Rectangle 69">
                <a:extLst>
                  <a:ext uri="{FF2B5EF4-FFF2-40B4-BE49-F238E27FC236}">
                    <a16:creationId xmlns:a16="http://schemas.microsoft.com/office/drawing/2014/main" id="{21E21508-ECED-4ABA-93CF-262D900B84AF}"/>
                  </a:ext>
                </a:extLst>
              </p:cNvPr>
              <p:cNvSpPr>
                <a:spLocks noChangeArrowheads="1"/>
              </p:cNvSpPr>
              <p:nvPr/>
            </p:nvSpPr>
            <p:spPr bwMode="auto">
              <a:xfrm>
                <a:off x="12469" y="20134"/>
                <a:ext cx="3305" cy="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lgn="ctr">
                  <a:spcBef>
                    <a:spcPts val="25"/>
                  </a:spcBef>
                  <a:buClrTx/>
                  <a:buFontTx/>
                  <a:buNone/>
                </a:pPr>
                <a:r>
                  <a:rPr lang="en-US" altLang="pl-PL" sz="5400" b="1">
                    <a:solidFill>
                      <a:srgbClr val="00AEEF"/>
                    </a:solidFill>
                    <a:latin typeface="Arial" panose="020B0604020202020204" pitchFamily="34" charset="0"/>
                    <a:cs typeface="Arial" panose="020B0604020202020204" pitchFamily="34" charset="0"/>
                  </a:rPr>
                  <a:t>CONCLUSIONS</a:t>
                </a:r>
              </a:p>
            </p:txBody>
          </p:sp>
        </p:grpSp>
      </p:grpSp>
      <p:sp>
        <p:nvSpPr>
          <p:cNvPr id="3112" name="Text Box 70">
            <a:extLst>
              <a:ext uri="{FF2B5EF4-FFF2-40B4-BE49-F238E27FC236}">
                <a16:creationId xmlns:a16="http://schemas.microsoft.com/office/drawing/2014/main" id="{7AF95485-2E3F-4A24-A9B4-F1302534E5AC}"/>
              </a:ext>
            </a:extLst>
          </p:cNvPr>
          <p:cNvSpPr txBox="1">
            <a:spLocks noChangeArrowheads="1"/>
          </p:cNvSpPr>
          <p:nvPr/>
        </p:nvSpPr>
        <p:spPr bwMode="auto">
          <a:xfrm>
            <a:off x="881063" y="44450000"/>
            <a:ext cx="962342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5"/>
              </a:spcBef>
              <a:buClrTx/>
              <a:buFontTx/>
              <a:buNone/>
            </a:pPr>
            <a:r>
              <a:rPr lang="en-US" altLang="pl-PL" sz="4800">
                <a:solidFill>
                  <a:srgbClr val="FFFFFF"/>
                </a:solidFill>
                <a:latin typeface="Arial" panose="020B0604020202020204" pitchFamily="34" charset="0"/>
                <a:cs typeface="Arial" panose="020B0604020202020204" pitchFamily="34" charset="0"/>
              </a:rPr>
              <a:t>inspiring change</a:t>
            </a:r>
          </a:p>
        </p:txBody>
      </p:sp>
      <p:grpSp>
        <p:nvGrpSpPr>
          <p:cNvPr id="3113" name="Group 71">
            <a:extLst>
              <a:ext uri="{FF2B5EF4-FFF2-40B4-BE49-F238E27FC236}">
                <a16:creationId xmlns:a16="http://schemas.microsoft.com/office/drawing/2014/main" id="{6CC8E9F6-8AB2-4027-9E5A-178F722D9003}"/>
              </a:ext>
            </a:extLst>
          </p:cNvPr>
          <p:cNvGrpSpPr>
            <a:grpSpLocks/>
          </p:cNvGrpSpPr>
          <p:nvPr/>
        </p:nvGrpSpPr>
        <p:grpSpPr bwMode="auto">
          <a:xfrm>
            <a:off x="16159163" y="18765838"/>
            <a:ext cx="12668250" cy="9329737"/>
            <a:chOff x="10179" y="11821"/>
            <a:chExt cx="7980" cy="5877"/>
          </a:xfrm>
        </p:grpSpPr>
        <p:sp>
          <p:nvSpPr>
            <p:cNvPr id="3138" name="Text Box 72">
              <a:extLst>
                <a:ext uri="{FF2B5EF4-FFF2-40B4-BE49-F238E27FC236}">
                  <a16:creationId xmlns:a16="http://schemas.microsoft.com/office/drawing/2014/main" id="{3EE9B7B8-33A4-46AA-80C5-F8C5ED0A68E1}"/>
                </a:ext>
              </a:extLst>
            </p:cNvPr>
            <p:cNvSpPr txBox="1">
              <a:spLocks noChangeArrowheads="1"/>
            </p:cNvSpPr>
            <p:nvPr/>
          </p:nvSpPr>
          <p:spPr bwMode="auto">
            <a:xfrm>
              <a:off x="12990" y="17448"/>
              <a:ext cx="5169" cy="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5"/>
                </a:spcBef>
                <a:buClrTx/>
                <a:buFontTx/>
                <a:buNone/>
              </a:pPr>
              <a:r>
                <a:rPr lang="en-US" altLang="pl-PL" sz="2000">
                  <a:latin typeface="Arial" panose="020B0604020202020204" pitchFamily="34" charset="0"/>
                  <a:cs typeface="Arial" panose="020B0604020202020204" pitchFamily="34" charset="0"/>
                </a:rPr>
                <a:t>Figure 1 – How to build a graph for a poster</a:t>
              </a:r>
            </a:p>
          </p:txBody>
        </p:sp>
        <p:grpSp>
          <p:nvGrpSpPr>
            <p:cNvPr id="3139" name="Group 73">
              <a:extLst>
                <a:ext uri="{FF2B5EF4-FFF2-40B4-BE49-F238E27FC236}">
                  <a16:creationId xmlns:a16="http://schemas.microsoft.com/office/drawing/2014/main" id="{6AAC5AD0-37C8-4ECA-9835-9556F6666E06}"/>
                </a:ext>
              </a:extLst>
            </p:cNvPr>
            <p:cNvGrpSpPr>
              <a:grpSpLocks/>
            </p:cNvGrpSpPr>
            <p:nvPr/>
          </p:nvGrpSpPr>
          <p:grpSpPr bwMode="auto">
            <a:xfrm>
              <a:off x="10179" y="11821"/>
              <a:ext cx="7616" cy="5648"/>
              <a:chOff x="10179" y="11821"/>
              <a:chExt cx="7616" cy="5648"/>
            </a:xfrm>
          </p:grpSpPr>
          <p:pic>
            <p:nvPicPr>
              <p:cNvPr id="3140" name="Picture 74">
                <a:extLst>
                  <a:ext uri="{FF2B5EF4-FFF2-40B4-BE49-F238E27FC236}">
                    <a16:creationId xmlns:a16="http://schemas.microsoft.com/office/drawing/2014/main" id="{6A47F171-D300-41FC-B37E-24F6BF935A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90" y="14704"/>
                <a:ext cx="4601" cy="276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141" name="Text Box 75">
                <a:extLst>
                  <a:ext uri="{FF2B5EF4-FFF2-40B4-BE49-F238E27FC236}">
                    <a16:creationId xmlns:a16="http://schemas.microsoft.com/office/drawing/2014/main" id="{F260AA5C-8486-401C-88E5-F45C2CB579A2}"/>
                  </a:ext>
                </a:extLst>
              </p:cNvPr>
              <p:cNvSpPr txBox="1">
                <a:spLocks noChangeArrowheads="1"/>
              </p:cNvSpPr>
              <p:nvPr/>
            </p:nvSpPr>
            <p:spPr bwMode="auto">
              <a:xfrm>
                <a:off x="10179" y="11821"/>
                <a:ext cx="7616" cy="1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7100">
                    <a:solidFill>
                      <a:srgbClr val="000000"/>
                    </a:solidFill>
                    <a:latin typeface="Times New Roman" panose="02020603050405020304" pitchFamily="18" charset="0"/>
                    <a:ea typeface="Microsoft YaHei" panose="020B0503020204020204" pitchFamily="34" charset="-122"/>
                  </a:defRPr>
                </a:lvl9pPr>
              </a:lstStyle>
              <a:p>
                <a:pPr algn="just">
                  <a:spcBef>
                    <a:spcPts val="25"/>
                  </a:spcBef>
                  <a:buClrTx/>
                  <a:buFontTx/>
                  <a:buNone/>
                </a:pPr>
                <a:r>
                  <a:rPr lang="en-GB" altLang="pl-PL" sz="2400">
                    <a:latin typeface="Arial" panose="020B0604020202020204" pitchFamily="34" charset="0"/>
                    <a:cs typeface="Arial" panose="020B0604020202020204" pitchFamily="34" charset="0"/>
                  </a:rPr>
                  <a:t>Fill with text. Fill with text. Fill with text. Fill with text. Fill with text. Fill with text. Fill with text. Fill with text. Fill with text. Fill with text. Fill with text. Fill with text. Fill with text. </a:t>
                </a:r>
              </a:p>
              <a:p>
                <a:pPr algn="just">
                  <a:spcBef>
                    <a:spcPts val="25"/>
                  </a:spcBef>
                  <a:buClrTx/>
                  <a:buFontTx/>
                  <a:buNone/>
                </a:pPr>
                <a:endParaRPr lang="en-GB" altLang="pl-PL" sz="2400">
                  <a:latin typeface="Arial" panose="020B0604020202020204" pitchFamily="34" charset="0"/>
                  <a:cs typeface="Arial" panose="020B0604020202020204" pitchFamily="34" charset="0"/>
                </a:endParaRPr>
              </a:p>
              <a:p>
                <a:pPr algn="just">
                  <a:spcBef>
                    <a:spcPts val="25"/>
                  </a:spcBef>
                  <a:buClrTx/>
                  <a:buFontTx/>
                  <a:buNone/>
                </a:pPr>
                <a:r>
                  <a:rPr lang="en-GB" altLang="pl-PL" sz="2400">
                    <a:latin typeface="Arial" panose="020B0604020202020204" pitchFamily="34" charset="0"/>
                    <a:cs typeface="Arial" panose="020B0604020202020204" pitchFamily="34" charset="0"/>
                  </a:rPr>
                  <a:t>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a:t>
                </a:r>
              </a:p>
            </p:txBody>
          </p:sp>
        </p:grpSp>
      </p:grpSp>
      <p:grpSp>
        <p:nvGrpSpPr>
          <p:cNvPr id="3114" name="Group 76">
            <a:extLst>
              <a:ext uri="{FF2B5EF4-FFF2-40B4-BE49-F238E27FC236}">
                <a16:creationId xmlns:a16="http://schemas.microsoft.com/office/drawing/2014/main" id="{BB0E2132-D172-42FC-886A-77768D2EC661}"/>
              </a:ext>
            </a:extLst>
          </p:cNvPr>
          <p:cNvGrpSpPr>
            <a:grpSpLocks/>
          </p:cNvGrpSpPr>
          <p:nvPr/>
        </p:nvGrpSpPr>
        <p:grpSpPr bwMode="auto">
          <a:xfrm>
            <a:off x="1131888" y="42602150"/>
            <a:ext cx="27970162" cy="1333500"/>
            <a:chOff x="713" y="26836"/>
            <a:chExt cx="17619" cy="840"/>
          </a:xfrm>
        </p:grpSpPr>
        <p:sp>
          <p:nvSpPr>
            <p:cNvPr id="3136" name="Rectangle 77">
              <a:extLst>
                <a:ext uri="{FF2B5EF4-FFF2-40B4-BE49-F238E27FC236}">
                  <a16:creationId xmlns:a16="http://schemas.microsoft.com/office/drawing/2014/main" id="{9E41DAFD-AFCD-4D25-B362-F0E3EBF0BED7}"/>
                </a:ext>
              </a:extLst>
            </p:cNvPr>
            <p:cNvSpPr>
              <a:spLocks noChangeArrowheads="1"/>
            </p:cNvSpPr>
            <p:nvPr/>
          </p:nvSpPr>
          <p:spPr bwMode="auto">
            <a:xfrm>
              <a:off x="713" y="26836"/>
              <a:ext cx="17619" cy="840"/>
            </a:xfrm>
            <a:prstGeom prst="rect">
              <a:avLst/>
            </a:prstGeom>
            <a:solidFill>
              <a:srgbClr val="FFFFFF"/>
            </a:solidFill>
            <a:ln w="50760">
              <a:solidFill>
                <a:srgbClr val="00AEE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sp>
          <p:nvSpPr>
            <p:cNvPr id="3137" name="Text Box 78">
              <a:extLst>
                <a:ext uri="{FF2B5EF4-FFF2-40B4-BE49-F238E27FC236}">
                  <a16:creationId xmlns:a16="http://schemas.microsoft.com/office/drawing/2014/main" id="{0C4E630A-7375-4C59-8140-B72E36F185B6}"/>
                </a:ext>
              </a:extLst>
            </p:cNvPr>
            <p:cNvSpPr txBox="1">
              <a:spLocks noChangeArrowheads="1"/>
            </p:cNvSpPr>
            <p:nvPr/>
          </p:nvSpPr>
          <p:spPr bwMode="auto">
            <a:xfrm>
              <a:off x="962" y="26918"/>
              <a:ext cx="16213" cy="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9pPr>
            </a:lstStyle>
            <a:p>
              <a:pPr algn="just">
                <a:spcBef>
                  <a:spcPts val="25"/>
                </a:spcBef>
                <a:buClrTx/>
                <a:buFontTx/>
                <a:buNone/>
              </a:pPr>
              <a:r>
                <a:rPr lang="en-US" altLang="pl-PL" sz="2000">
                  <a:latin typeface="Arial" panose="020B0604020202020204" pitchFamily="34" charset="0"/>
                  <a:cs typeface="Arial" panose="020B0604020202020204" pitchFamily="34" charset="0"/>
                </a:rPr>
                <a:t>Acknowledgement: Use this box to acknowledge your partners and sponsors. The conference secretariat would like to thank you for your submissions and your willingness to apply our template and follow our advices</a:t>
              </a:r>
              <a:r>
                <a:rPr lang="en-US" altLang="pl-PL" sz="2000">
                  <a:solidFill>
                    <a:srgbClr val="00AEEF"/>
                  </a:solidFill>
                  <a:latin typeface="Arial" panose="020B0604020202020204" pitchFamily="34" charset="0"/>
                  <a:cs typeface="Arial" panose="020B0604020202020204" pitchFamily="34" charset="0"/>
                </a:rPr>
                <a:t>.  </a:t>
              </a:r>
            </a:p>
          </p:txBody>
        </p:sp>
      </p:grpSp>
      <p:grpSp>
        <p:nvGrpSpPr>
          <p:cNvPr id="3115" name="Group 79">
            <a:extLst>
              <a:ext uri="{FF2B5EF4-FFF2-40B4-BE49-F238E27FC236}">
                <a16:creationId xmlns:a16="http://schemas.microsoft.com/office/drawing/2014/main" id="{D4FAFD68-9008-4FA4-9E26-8D6E2A6239ED}"/>
              </a:ext>
            </a:extLst>
          </p:cNvPr>
          <p:cNvGrpSpPr>
            <a:grpSpLocks/>
          </p:cNvGrpSpPr>
          <p:nvPr/>
        </p:nvGrpSpPr>
        <p:grpSpPr bwMode="auto">
          <a:xfrm>
            <a:off x="1131888" y="40141525"/>
            <a:ext cx="27981275" cy="1752600"/>
            <a:chOff x="713" y="25286"/>
            <a:chExt cx="17626" cy="1104"/>
          </a:xfrm>
        </p:grpSpPr>
        <p:sp>
          <p:nvSpPr>
            <p:cNvPr id="3134" name="Rectangle 80">
              <a:extLst>
                <a:ext uri="{FF2B5EF4-FFF2-40B4-BE49-F238E27FC236}">
                  <a16:creationId xmlns:a16="http://schemas.microsoft.com/office/drawing/2014/main" id="{85764991-F286-41BA-956B-61CA9EE79346}"/>
                </a:ext>
              </a:extLst>
            </p:cNvPr>
            <p:cNvSpPr>
              <a:spLocks noChangeArrowheads="1"/>
            </p:cNvSpPr>
            <p:nvPr/>
          </p:nvSpPr>
          <p:spPr bwMode="auto">
            <a:xfrm>
              <a:off x="713" y="25286"/>
              <a:ext cx="17626" cy="1104"/>
            </a:xfrm>
            <a:prstGeom prst="rect">
              <a:avLst/>
            </a:prstGeom>
            <a:solidFill>
              <a:srgbClr val="FFFFFF"/>
            </a:solidFill>
            <a:ln w="50760">
              <a:solidFill>
                <a:srgbClr val="00AEE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sp>
          <p:nvSpPr>
            <p:cNvPr id="3135" name="Text Box 81">
              <a:extLst>
                <a:ext uri="{FF2B5EF4-FFF2-40B4-BE49-F238E27FC236}">
                  <a16:creationId xmlns:a16="http://schemas.microsoft.com/office/drawing/2014/main" id="{B06C15B8-64EC-49FA-88F9-C0554926E956}"/>
                </a:ext>
              </a:extLst>
            </p:cNvPr>
            <p:cNvSpPr txBox="1">
              <a:spLocks noChangeArrowheads="1"/>
            </p:cNvSpPr>
            <p:nvPr/>
          </p:nvSpPr>
          <p:spPr bwMode="auto">
            <a:xfrm>
              <a:off x="962" y="25393"/>
              <a:ext cx="16220" cy="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Lst>
                <a:defRPr sz="7100">
                  <a:solidFill>
                    <a:srgbClr val="000000"/>
                  </a:solidFill>
                  <a:latin typeface="Times New Roman" panose="02020603050405020304" pitchFamily="18" charset="0"/>
                  <a:ea typeface="Microsoft YaHei" panose="020B0503020204020204" pitchFamily="34" charset="-122"/>
                </a:defRPr>
              </a:lvl9pPr>
            </a:lstStyle>
            <a:p>
              <a:pPr algn="just">
                <a:spcBef>
                  <a:spcPts val="25"/>
                </a:spcBef>
                <a:buClrTx/>
                <a:buFontTx/>
                <a:buNone/>
              </a:pPr>
              <a:r>
                <a:rPr lang="en-US" altLang="pl-PL" sz="2000">
                  <a:latin typeface="Arial" panose="020B0604020202020204" pitchFamily="34" charset="0"/>
                  <a:cs typeface="Arial" panose="020B0604020202020204" pitchFamily="34" charset="0"/>
                </a:rPr>
                <a:t>References: List your references here. [1] Doe, J; Doe, J; Poster Template for Authors, IWA Headquarters, The Hague. </a:t>
              </a:r>
            </a:p>
          </p:txBody>
        </p:sp>
      </p:grpSp>
      <p:grpSp>
        <p:nvGrpSpPr>
          <p:cNvPr id="3116" name="Group 82">
            <a:extLst>
              <a:ext uri="{FF2B5EF4-FFF2-40B4-BE49-F238E27FC236}">
                <a16:creationId xmlns:a16="http://schemas.microsoft.com/office/drawing/2014/main" id="{B1827E13-00B7-45C4-86B0-E60E9A1755CF}"/>
              </a:ext>
            </a:extLst>
          </p:cNvPr>
          <p:cNvGrpSpPr>
            <a:grpSpLocks/>
          </p:cNvGrpSpPr>
          <p:nvPr/>
        </p:nvGrpSpPr>
        <p:grpSpPr bwMode="auto">
          <a:xfrm>
            <a:off x="1230313" y="26008013"/>
            <a:ext cx="13138150" cy="13579475"/>
            <a:chOff x="775" y="16383"/>
            <a:chExt cx="8276" cy="8554"/>
          </a:xfrm>
        </p:grpSpPr>
        <p:grpSp>
          <p:nvGrpSpPr>
            <p:cNvPr id="3125" name="Group 83">
              <a:extLst>
                <a:ext uri="{FF2B5EF4-FFF2-40B4-BE49-F238E27FC236}">
                  <a16:creationId xmlns:a16="http://schemas.microsoft.com/office/drawing/2014/main" id="{F074A7F0-BB69-4323-B6F9-328B00A47118}"/>
                </a:ext>
              </a:extLst>
            </p:cNvPr>
            <p:cNvGrpSpPr>
              <a:grpSpLocks/>
            </p:cNvGrpSpPr>
            <p:nvPr/>
          </p:nvGrpSpPr>
          <p:grpSpPr bwMode="auto">
            <a:xfrm>
              <a:off x="775" y="16383"/>
              <a:ext cx="8276" cy="8554"/>
              <a:chOff x="775" y="16383"/>
              <a:chExt cx="8276" cy="8554"/>
            </a:xfrm>
          </p:grpSpPr>
          <p:sp>
            <p:nvSpPr>
              <p:cNvPr id="3127" name="Rectangle 84">
                <a:extLst>
                  <a:ext uri="{FF2B5EF4-FFF2-40B4-BE49-F238E27FC236}">
                    <a16:creationId xmlns:a16="http://schemas.microsoft.com/office/drawing/2014/main" id="{85F441AE-DDF6-4A6D-8B27-9231CDA51869}"/>
                  </a:ext>
                </a:extLst>
              </p:cNvPr>
              <p:cNvSpPr>
                <a:spLocks noChangeArrowheads="1"/>
              </p:cNvSpPr>
              <p:nvPr/>
            </p:nvSpPr>
            <p:spPr bwMode="auto">
              <a:xfrm>
                <a:off x="775" y="16383"/>
                <a:ext cx="8276" cy="8554"/>
              </a:xfrm>
              <a:prstGeom prst="rect">
                <a:avLst/>
              </a:prstGeom>
              <a:solidFill>
                <a:srgbClr val="FFFFFF"/>
              </a:solidFill>
              <a:ln w="50760">
                <a:solidFill>
                  <a:srgbClr val="00AEE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pic>
            <p:nvPicPr>
              <p:cNvPr id="3128" name="Picture 85">
                <a:extLst>
                  <a:ext uri="{FF2B5EF4-FFF2-40B4-BE49-F238E27FC236}">
                    <a16:creationId xmlns:a16="http://schemas.microsoft.com/office/drawing/2014/main" id="{A1A3F8BF-88B0-42C7-9714-FEFB392CC2D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0" y="20467"/>
                <a:ext cx="2453" cy="296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129" name="Text Box 86">
                <a:extLst>
                  <a:ext uri="{FF2B5EF4-FFF2-40B4-BE49-F238E27FC236}">
                    <a16:creationId xmlns:a16="http://schemas.microsoft.com/office/drawing/2014/main" id="{C943A6FE-C09B-432C-B9EB-F1CA565D1ACF}"/>
                  </a:ext>
                </a:extLst>
              </p:cNvPr>
              <p:cNvSpPr txBox="1">
                <a:spLocks noChangeArrowheads="1"/>
              </p:cNvSpPr>
              <p:nvPr/>
            </p:nvSpPr>
            <p:spPr bwMode="auto">
              <a:xfrm>
                <a:off x="1980" y="23436"/>
                <a:ext cx="2453" cy="4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5"/>
                  </a:spcBef>
                  <a:buClrTx/>
                  <a:buFontTx/>
                  <a:buNone/>
                </a:pPr>
                <a:r>
                  <a:rPr lang="en-US" altLang="pl-PL" sz="2000">
                    <a:latin typeface="Arial" panose="020B0604020202020204" pitchFamily="34" charset="0"/>
                    <a:cs typeface="Arial" panose="020B0604020202020204" pitchFamily="34" charset="0"/>
                  </a:rPr>
                  <a:t>Figure 1 – How to insert a figure (source: IWA)</a:t>
                </a:r>
              </a:p>
            </p:txBody>
          </p:sp>
          <p:sp>
            <p:nvSpPr>
              <p:cNvPr id="3130" name="Text Box 87">
                <a:extLst>
                  <a:ext uri="{FF2B5EF4-FFF2-40B4-BE49-F238E27FC236}">
                    <a16:creationId xmlns:a16="http://schemas.microsoft.com/office/drawing/2014/main" id="{7F1535CB-4D72-4601-8ECD-14E376B2AD5C}"/>
                  </a:ext>
                </a:extLst>
              </p:cNvPr>
              <p:cNvSpPr txBox="1">
                <a:spLocks noChangeArrowheads="1"/>
              </p:cNvSpPr>
              <p:nvPr/>
            </p:nvSpPr>
            <p:spPr bwMode="auto">
              <a:xfrm>
                <a:off x="4927" y="20704"/>
                <a:ext cx="2823" cy="27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5"/>
                  </a:spcBef>
                  <a:buClrTx/>
                  <a:buFontTx/>
                  <a:buNone/>
                </a:pPr>
                <a:r>
                  <a:rPr lang="en-US" altLang="pl-PL" sz="2000">
                    <a:latin typeface="Arial" panose="020B0604020202020204" pitchFamily="34" charset="0"/>
                    <a:cs typeface="Arial" panose="020B0604020202020204" pitchFamily="34" charset="0"/>
                  </a:rPr>
                  <a:t>The pictures are used to show key points of the research. You should use them but avoid resolution overkill, more than 150 dpi but less than 300 dpi.</a:t>
                </a:r>
              </a:p>
              <a:p>
                <a:pPr>
                  <a:spcBef>
                    <a:spcPts val="25"/>
                  </a:spcBef>
                  <a:buClrTx/>
                  <a:buFontTx/>
                  <a:buNone/>
                </a:pPr>
                <a:endParaRPr lang="en-US" altLang="pl-PL" sz="2000">
                  <a:latin typeface="Arial" panose="020B0604020202020204" pitchFamily="34" charset="0"/>
                  <a:cs typeface="Arial" panose="020B0604020202020204" pitchFamily="34" charset="0"/>
                </a:endParaRPr>
              </a:p>
              <a:p>
                <a:pPr>
                  <a:spcBef>
                    <a:spcPts val="25"/>
                  </a:spcBef>
                  <a:buClrTx/>
                  <a:buFontTx/>
                  <a:buNone/>
                </a:pPr>
                <a:r>
                  <a:rPr lang="en-US" altLang="pl-PL" sz="2000">
                    <a:latin typeface="Arial" panose="020B0604020202020204" pitchFamily="34" charset="0"/>
                    <a:cs typeface="Arial" panose="020B0604020202020204" pitchFamily="34" charset="0"/>
                  </a:rPr>
                  <a:t>Save photos as .jpg or png (graphs as png) and take into account that web images are usually poor resolution. </a:t>
                </a:r>
              </a:p>
              <a:p>
                <a:pPr>
                  <a:spcBef>
                    <a:spcPts val="25"/>
                  </a:spcBef>
                  <a:buClrTx/>
                  <a:buFontTx/>
                  <a:buNone/>
                </a:pPr>
                <a:endParaRPr lang="en-US" altLang="pl-PL" sz="2000">
                  <a:latin typeface="Arial" panose="020B0604020202020204" pitchFamily="34" charset="0"/>
                  <a:cs typeface="Arial" panose="020B0604020202020204" pitchFamily="34" charset="0"/>
                </a:endParaRPr>
              </a:p>
              <a:p>
                <a:pPr>
                  <a:spcBef>
                    <a:spcPts val="25"/>
                  </a:spcBef>
                  <a:buClrTx/>
                  <a:buFontTx/>
                  <a:buNone/>
                </a:pPr>
                <a:r>
                  <a:rPr lang="en-US" altLang="pl-PL" sz="2000">
                    <a:latin typeface="Arial" panose="020B0604020202020204" pitchFamily="34" charset="0"/>
                    <a:cs typeface="Arial" panose="020B0604020202020204" pitchFamily="34" charset="0"/>
                  </a:rPr>
                  <a:t>If the picture is not yours, acknowledge the intellectual property of it.</a:t>
                </a:r>
              </a:p>
            </p:txBody>
          </p:sp>
          <p:pic>
            <p:nvPicPr>
              <p:cNvPr id="3131" name="Picture 88">
                <a:extLst>
                  <a:ext uri="{FF2B5EF4-FFF2-40B4-BE49-F238E27FC236}">
                    <a16:creationId xmlns:a16="http://schemas.microsoft.com/office/drawing/2014/main" id="{CC839322-7534-4766-93E3-B60E812124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70" y="19604"/>
                <a:ext cx="3545" cy="62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132" name="Rectangle 89">
                <a:extLst>
                  <a:ext uri="{FF2B5EF4-FFF2-40B4-BE49-F238E27FC236}">
                    <a16:creationId xmlns:a16="http://schemas.microsoft.com/office/drawing/2014/main" id="{359ADEFA-B940-498D-AF9F-92F4DFA42CB2}"/>
                  </a:ext>
                </a:extLst>
              </p:cNvPr>
              <p:cNvSpPr>
                <a:spLocks noChangeArrowheads="1"/>
              </p:cNvSpPr>
              <p:nvPr/>
            </p:nvSpPr>
            <p:spPr bwMode="auto">
              <a:xfrm>
                <a:off x="3778" y="16383"/>
                <a:ext cx="2129" cy="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lgn="ctr">
                  <a:spcBef>
                    <a:spcPts val="25"/>
                  </a:spcBef>
                  <a:buClrTx/>
                  <a:buFontTx/>
                  <a:buNone/>
                </a:pPr>
                <a:r>
                  <a:rPr lang="en-US" altLang="pl-PL" sz="5400" b="1">
                    <a:solidFill>
                      <a:srgbClr val="00AEEF"/>
                    </a:solidFill>
                    <a:latin typeface="Arial" panose="020B0604020202020204" pitchFamily="34" charset="0"/>
                    <a:cs typeface="Arial" panose="020B0604020202020204" pitchFamily="34" charset="0"/>
                  </a:rPr>
                  <a:t>RESULTS</a:t>
                </a:r>
              </a:p>
            </p:txBody>
          </p:sp>
          <p:sp>
            <p:nvSpPr>
              <p:cNvPr id="3133" name="Text Box 90">
                <a:extLst>
                  <a:ext uri="{FF2B5EF4-FFF2-40B4-BE49-F238E27FC236}">
                    <a16:creationId xmlns:a16="http://schemas.microsoft.com/office/drawing/2014/main" id="{E5A88E5B-DF74-4AC8-8824-D638B26C43E1}"/>
                  </a:ext>
                </a:extLst>
              </p:cNvPr>
              <p:cNvSpPr txBox="1">
                <a:spLocks noChangeArrowheads="1"/>
              </p:cNvSpPr>
              <p:nvPr/>
            </p:nvSpPr>
            <p:spPr bwMode="auto">
              <a:xfrm>
                <a:off x="1163" y="17277"/>
                <a:ext cx="7500" cy="1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285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762000" algn="l"/>
                    <a:tab pos="1524000" algn="l"/>
                    <a:tab pos="2286000" algn="l"/>
                    <a:tab pos="3048000" algn="l"/>
                    <a:tab pos="3810000" algn="l"/>
                    <a:tab pos="4572000" algn="l"/>
                    <a:tab pos="5334000" algn="l"/>
                    <a:tab pos="6096000" algn="l"/>
                    <a:tab pos="6858000" algn="l"/>
                    <a:tab pos="7620000" algn="l"/>
                    <a:tab pos="8382000" algn="l"/>
                    <a:tab pos="9144000" algn="l"/>
                    <a:tab pos="9906000" algn="l"/>
                    <a:tab pos="10668000" algn="l"/>
                    <a:tab pos="10782300" algn="l"/>
                    <a:tab pos="11231563" algn="l"/>
                    <a:tab pos="11680825" algn="l"/>
                  </a:tabLst>
                  <a:defRPr sz="7100">
                    <a:solidFill>
                      <a:srgbClr val="000000"/>
                    </a:solidFill>
                    <a:latin typeface="Times New Roman" panose="02020603050405020304" pitchFamily="18" charset="0"/>
                    <a:ea typeface="Microsoft YaHei" panose="020B0503020204020204" pitchFamily="34" charset="-122"/>
                  </a:defRPr>
                </a:lvl9pPr>
              </a:lstStyle>
              <a:p>
                <a:pPr algn="just">
                  <a:spcBef>
                    <a:spcPts val="25"/>
                  </a:spcBef>
                  <a:buClrTx/>
                  <a:buFontTx/>
                  <a:buNone/>
                </a:pPr>
                <a:r>
                  <a:rPr lang="en-GB" altLang="pl-PL" sz="2400">
                    <a:latin typeface="Arial" panose="020B0604020202020204" pitchFamily="34" charset="0"/>
                    <a:cs typeface="Arial" panose="020B0604020202020204" pitchFamily="34" charset="0"/>
                  </a:rPr>
                  <a:t>Fill with text. Fill with text. Fill with text. Fill with text. Fill with text. Fill with text. Fill with text. Fill with text. Fill with text. Fill with text. Fill with text. Fill with text. Fill with text. </a:t>
                </a:r>
              </a:p>
              <a:p>
                <a:pPr algn="just">
                  <a:spcBef>
                    <a:spcPts val="25"/>
                  </a:spcBef>
                  <a:buClrTx/>
                  <a:buFontTx/>
                  <a:buNone/>
                </a:pPr>
                <a:endParaRPr lang="en-GB" altLang="pl-PL" sz="2400">
                  <a:latin typeface="Arial" panose="020B0604020202020204" pitchFamily="34" charset="0"/>
                  <a:cs typeface="Arial" panose="020B0604020202020204" pitchFamily="34" charset="0"/>
                </a:endParaRPr>
              </a:p>
              <a:p>
                <a:pPr algn="just">
                  <a:spcBef>
                    <a:spcPts val="25"/>
                  </a:spcBef>
                  <a:buClrTx/>
                  <a:buFontTx/>
                  <a:buNone/>
                </a:pPr>
                <a:r>
                  <a:rPr lang="en-GB" altLang="pl-PL" sz="2400">
                    <a:latin typeface="Arial" panose="020B0604020202020204" pitchFamily="34" charset="0"/>
                    <a:cs typeface="Arial" panose="020B0604020202020204" pitchFamily="34" charset="0"/>
                  </a:rPr>
                  <a:t>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a:t>
                </a:r>
              </a:p>
            </p:txBody>
          </p:sp>
        </p:grpSp>
        <p:sp>
          <p:nvSpPr>
            <p:cNvPr id="3126" name="Rectangle 91">
              <a:extLst>
                <a:ext uri="{FF2B5EF4-FFF2-40B4-BE49-F238E27FC236}">
                  <a16:creationId xmlns:a16="http://schemas.microsoft.com/office/drawing/2014/main" id="{58F9E74E-06D6-4FBE-8742-BC8CD4661D48}"/>
                </a:ext>
              </a:extLst>
            </p:cNvPr>
            <p:cNvSpPr>
              <a:spLocks noChangeArrowheads="1"/>
            </p:cNvSpPr>
            <p:nvPr/>
          </p:nvSpPr>
          <p:spPr bwMode="auto">
            <a:xfrm>
              <a:off x="779" y="16383"/>
              <a:ext cx="8272" cy="736"/>
            </a:xfrm>
            <a:prstGeom prst="rect">
              <a:avLst/>
            </a:prstGeom>
            <a:noFill/>
            <a:ln w="38160">
              <a:solidFill>
                <a:srgbClr val="00AEE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grpSp>
      <p:sp>
        <p:nvSpPr>
          <p:cNvPr id="3117" name="Rectangle 92">
            <a:extLst>
              <a:ext uri="{FF2B5EF4-FFF2-40B4-BE49-F238E27FC236}">
                <a16:creationId xmlns:a16="http://schemas.microsoft.com/office/drawing/2014/main" id="{2EC22FAC-1C20-48D2-9996-86C63A197191}"/>
              </a:ext>
            </a:extLst>
          </p:cNvPr>
          <p:cNvSpPr>
            <a:spLocks noChangeArrowheads="1"/>
          </p:cNvSpPr>
          <p:nvPr/>
        </p:nvSpPr>
        <p:spPr bwMode="auto">
          <a:xfrm>
            <a:off x="261938" y="249238"/>
            <a:ext cx="29883100" cy="45032612"/>
          </a:xfrm>
          <a:prstGeom prst="rect">
            <a:avLst/>
          </a:prstGeom>
          <a:noFill/>
          <a:ln w="50760">
            <a:solidFill>
              <a:srgbClr val="00AEE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25"/>
              </a:spcBef>
              <a:spcAft>
                <a:spcPts val="25"/>
              </a:spcAft>
              <a:buClr>
                <a:srgbClr val="000000"/>
              </a:buClr>
              <a:buSzPct val="100000"/>
              <a:buFont typeface="Times New Roman" panose="02020603050405020304" pitchFamily="18" charset="0"/>
              <a:buNone/>
            </a:pPr>
            <a:endParaRPr lang="pl-PL" altLang="pl-PL"/>
          </a:p>
        </p:txBody>
      </p:sp>
      <p:pic>
        <p:nvPicPr>
          <p:cNvPr id="3118" name="Picture 94">
            <a:extLst>
              <a:ext uri="{FF2B5EF4-FFF2-40B4-BE49-F238E27FC236}">
                <a16:creationId xmlns:a16="http://schemas.microsoft.com/office/drawing/2014/main" id="{665C35B4-1B0F-4A7A-AA5F-4AE777EB5E3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175788" y="44557950"/>
            <a:ext cx="3141662" cy="6048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119" name="Picture 95">
            <a:extLst>
              <a:ext uri="{FF2B5EF4-FFF2-40B4-BE49-F238E27FC236}">
                <a16:creationId xmlns:a16="http://schemas.microsoft.com/office/drawing/2014/main" id="{9038DB53-AB84-471D-844C-A698B9F5142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809575" y="44245213"/>
            <a:ext cx="2376488" cy="9683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120" name="Picture 96">
            <a:extLst>
              <a:ext uri="{FF2B5EF4-FFF2-40B4-BE49-F238E27FC236}">
                <a16:creationId xmlns:a16="http://schemas.microsoft.com/office/drawing/2014/main" id="{14FA0E9F-571F-4F3B-9872-57FD9865E59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044988" y="44329350"/>
            <a:ext cx="4591050" cy="7524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121" name="Rectangle 97">
            <a:extLst>
              <a:ext uri="{FF2B5EF4-FFF2-40B4-BE49-F238E27FC236}">
                <a16:creationId xmlns:a16="http://schemas.microsoft.com/office/drawing/2014/main" id="{7B824A86-F8B5-419F-8845-637931DD2829}"/>
              </a:ext>
            </a:extLst>
          </p:cNvPr>
          <p:cNvSpPr>
            <a:spLocks noChangeArrowheads="1"/>
          </p:cNvSpPr>
          <p:nvPr/>
        </p:nvSpPr>
        <p:spPr bwMode="auto">
          <a:xfrm>
            <a:off x="21628100" y="45391388"/>
            <a:ext cx="2227263"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40000" tIns="180000" rIns="180000" bIns="180000" anchor="ctr"/>
          <a:lstStyle>
            <a:lvl1pPr>
              <a:spcBef>
                <a:spcPts val="285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88"/>
              </a:spcBef>
              <a:buClrTx/>
              <a:buFontTx/>
              <a:buNone/>
            </a:pPr>
            <a:r>
              <a:rPr lang="en-US" altLang="pl-PL" sz="1200" b="1">
                <a:solidFill>
                  <a:srgbClr val="00AEEF"/>
                </a:solidFill>
                <a:latin typeface="Arial" panose="020B0604020202020204" pitchFamily="34" charset="0"/>
              </a:rPr>
              <a:t>Co-organiser</a:t>
            </a:r>
          </a:p>
          <a:p>
            <a:pPr>
              <a:spcBef>
                <a:spcPts val="288"/>
              </a:spcBef>
              <a:buClrTx/>
              <a:buFontTx/>
              <a:buNone/>
            </a:pPr>
            <a:endParaRPr lang="en-US" altLang="pl-PL" sz="300" b="1">
              <a:solidFill>
                <a:srgbClr val="00AEEF"/>
              </a:solidFill>
              <a:latin typeface="Arial" panose="020B0604020202020204" pitchFamily="34" charset="0"/>
            </a:endParaRPr>
          </a:p>
        </p:txBody>
      </p:sp>
      <p:sp>
        <p:nvSpPr>
          <p:cNvPr id="3122" name="Rectangle 98">
            <a:extLst>
              <a:ext uri="{FF2B5EF4-FFF2-40B4-BE49-F238E27FC236}">
                <a16:creationId xmlns:a16="http://schemas.microsoft.com/office/drawing/2014/main" id="{646AE1FB-C3FE-479B-ADB8-9D46EF51BA0A}"/>
              </a:ext>
            </a:extLst>
          </p:cNvPr>
          <p:cNvSpPr>
            <a:spLocks noChangeArrowheads="1"/>
          </p:cNvSpPr>
          <p:nvPr/>
        </p:nvSpPr>
        <p:spPr bwMode="auto">
          <a:xfrm>
            <a:off x="25520650" y="45391388"/>
            <a:ext cx="26987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40000" tIns="180000" rIns="180000" bIns="180000" anchor="ctr"/>
          <a:lstStyle>
            <a:lvl1pPr>
              <a:spcBef>
                <a:spcPts val="285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88"/>
              </a:spcBef>
              <a:buClrTx/>
              <a:buFontTx/>
              <a:buNone/>
            </a:pPr>
            <a:r>
              <a:rPr lang="en-US" altLang="pl-PL" sz="1200" b="1">
                <a:solidFill>
                  <a:srgbClr val="00AEEF"/>
                </a:solidFill>
                <a:latin typeface="Arial" panose="020B0604020202020204" pitchFamily="34" charset="0"/>
              </a:rPr>
              <a:t>Platinium sponsor</a:t>
            </a:r>
          </a:p>
          <a:p>
            <a:pPr>
              <a:spcBef>
                <a:spcPts val="288"/>
              </a:spcBef>
              <a:buClrTx/>
              <a:buFontTx/>
              <a:buNone/>
            </a:pPr>
            <a:endParaRPr lang="en-US" altLang="pl-PL" sz="300" b="1">
              <a:solidFill>
                <a:srgbClr val="00AEEF"/>
              </a:solidFill>
              <a:latin typeface="Arial" panose="020B0604020202020204" pitchFamily="34" charset="0"/>
            </a:endParaRPr>
          </a:p>
        </p:txBody>
      </p:sp>
      <p:sp>
        <p:nvSpPr>
          <p:cNvPr id="3123" name="Rectangle 99">
            <a:extLst>
              <a:ext uri="{FF2B5EF4-FFF2-40B4-BE49-F238E27FC236}">
                <a16:creationId xmlns:a16="http://schemas.microsoft.com/office/drawing/2014/main" id="{54D57BF4-E8A0-4AC5-8C5B-165B364C0DA7}"/>
              </a:ext>
            </a:extLst>
          </p:cNvPr>
          <p:cNvSpPr>
            <a:spLocks noChangeArrowheads="1"/>
          </p:cNvSpPr>
          <p:nvPr/>
        </p:nvSpPr>
        <p:spPr bwMode="auto">
          <a:xfrm>
            <a:off x="16506825" y="45391388"/>
            <a:ext cx="2227263"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40000" tIns="180000" rIns="180000" bIns="180000" anchor="ctr"/>
          <a:lstStyle>
            <a:lvl1pPr>
              <a:spcBef>
                <a:spcPts val="285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88"/>
              </a:spcBef>
              <a:buClrTx/>
              <a:buFontTx/>
              <a:buNone/>
            </a:pPr>
            <a:r>
              <a:rPr lang="en-US" altLang="pl-PL" sz="1200" b="1">
                <a:solidFill>
                  <a:srgbClr val="00AEEF"/>
                </a:solidFill>
                <a:latin typeface="Arial" panose="020B0604020202020204" pitchFamily="34" charset="0"/>
              </a:rPr>
              <a:t>Co-organiser</a:t>
            </a:r>
          </a:p>
          <a:p>
            <a:pPr>
              <a:spcBef>
                <a:spcPts val="288"/>
              </a:spcBef>
              <a:buClrTx/>
              <a:buFontTx/>
              <a:buNone/>
            </a:pPr>
            <a:endParaRPr lang="en-US" altLang="pl-PL" sz="300" b="1">
              <a:solidFill>
                <a:srgbClr val="00AEEF"/>
              </a:solidFill>
              <a:latin typeface="Arial" panose="020B0604020202020204" pitchFamily="34" charset="0"/>
            </a:endParaRPr>
          </a:p>
        </p:txBody>
      </p:sp>
      <p:sp>
        <p:nvSpPr>
          <p:cNvPr id="3124" name="Text Box 100">
            <a:extLst>
              <a:ext uri="{FF2B5EF4-FFF2-40B4-BE49-F238E27FC236}">
                <a16:creationId xmlns:a16="http://schemas.microsoft.com/office/drawing/2014/main" id="{E3EC0ACA-E7F8-4282-9931-3F4929676A2C}"/>
              </a:ext>
            </a:extLst>
          </p:cNvPr>
          <p:cNvSpPr txBox="1">
            <a:spLocks noChangeArrowheads="1"/>
          </p:cNvSpPr>
          <p:nvPr/>
        </p:nvSpPr>
        <p:spPr bwMode="auto">
          <a:xfrm>
            <a:off x="995363" y="44481750"/>
            <a:ext cx="14589125" cy="595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9160">
                <a:solidFill>
                  <a:srgbClr val="00AEE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04400" tIns="61200" rIns="104400" bIns="61200">
            <a:spAutoFit/>
          </a:bodyPr>
          <a:lstStyle>
            <a:lvl1pPr>
              <a:spcBef>
                <a:spcPts val="285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11300">
                <a:solidFill>
                  <a:srgbClr val="000000"/>
                </a:solidFill>
                <a:latin typeface="Times New Roman" panose="02020603050405020304" pitchFamily="18" charset="0"/>
                <a:ea typeface="Microsoft YaHei" panose="020B0503020204020204" pitchFamily="34" charset="-122"/>
              </a:defRPr>
            </a:lvl1pPr>
            <a:lvl2pPr>
              <a:spcBef>
                <a:spcPts val="25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9900">
                <a:solidFill>
                  <a:srgbClr val="000000"/>
                </a:solidFill>
                <a:latin typeface="Times New Roman" panose="02020603050405020304" pitchFamily="18" charset="0"/>
                <a:ea typeface="Microsoft YaHei" panose="020B0503020204020204" pitchFamily="34" charset="-122"/>
              </a:defRPr>
            </a:lvl2pPr>
            <a:lvl3pPr>
              <a:spcBef>
                <a:spcPts val="2125"/>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400">
                <a:solidFill>
                  <a:srgbClr val="000000"/>
                </a:solidFill>
                <a:latin typeface="Times New Roman" panose="02020603050405020304" pitchFamily="18" charset="0"/>
                <a:ea typeface="Microsoft YaHei" panose="020B0503020204020204" pitchFamily="34" charset="-122"/>
              </a:defRPr>
            </a:lvl3pPr>
            <a:lvl4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7100">
                <a:solidFill>
                  <a:srgbClr val="000000"/>
                </a:solidFill>
                <a:latin typeface="Times New Roman" panose="02020603050405020304" pitchFamily="18" charset="0"/>
                <a:ea typeface="Microsoft YaHei" panose="020B0503020204020204" pitchFamily="34" charset="-122"/>
              </a:defRPr>
            </a:lvl4pPr>
            <a:lvl5pPr>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71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71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71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71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1800"/>
              </a:spcBef>
              <a:spcAft>
                <a:spcPts val="25"/>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7100">
                <a:solidFill>
                  <a:srgbClr val="000000"/>
                </a:solidFill>
                <a:latin typeface="Times New Roman" panose="02020603050405020304" pitchFamily="18" charset="0"/>
                <a:ea typeface="Microsoft YaHei" panose="020B0503020204020204" pitchFamily="34" charset="-122"/>
              </a:defRPr>
            </a:lvl9pPr>
          </a:lstStyle>
          <a:p>
            <a:pPr>
              <a:spcBef>
                <a:spcPts val="25"/>
              </a:spcBef>
              <a:buClrTx/>
              <a:buFontTx/>
              <a:buNone/>
            </a:pPr>
            <a:r>
              <a:rPr lang="en-US" altLang="pl-PL" sz="3100" dirty="0" err="1">
                <a:solidFill>
                  <a:srgbClr val="00AEEF"/>
                </a:solidFill>
                <a:latin typeface="Arial" panose="020B0604020202020204" pitchFamily="34" charset="0"/>
                <a:cs typeface="Arial" panose="020B0604020202020204" pitchFamily="34" charset="0"/>
              </a:rPr>
              <a:t>IWA</a:t>
            </a:r>
            <a:r>
              <a:rPr lang="en-US" altLang="pl-PL" sz="3100" dirty="0">
                <a:solidFill>
                  <a:srgbClr val="00AEEF"/>
                </a:solidFill>
                <a:latin typeface="Arial" panose="020B0604020202020204" pitchFamily="34" charset="0"/>
                <a:cs typeface="Arial" panose="020B0604020202020204" pitchFamily="34" charset="0"/>
              </a:rPr>
              <a:t> Wastewater, Water and Resource Recovery Conference Poznan 202</a:t>
            </a:r>
            <a:r>
              <a:rPr lang="pl-PL" altLang="pl-PL" sz="3100">
                <a:solidFill>
                  <a:srgbClr val="00AEEF"/>
                </a:solidFill>
                <a:latin typeface="Arial" panose="020B0604020202020204" pitchFamily="34" charset="0"/>
                <a:cs typeface="Arial" panose="020B0604020202020204" pitchFamily="34" charset="0"/>
              </a:rPr>
              <a:t>2</a:t>
            </a:r>
            <a:endParaRPr lang="en-US" altLang="pl-PL" sz="3100" dirty="0">
              <a:solidFill>
                <a:srgbClr val="00AEEF"/>
              </a:solidFill>
              <a:latin typeface="Arial" panose="020B0604020202020204" pitchFamily="34" charset="0"/>
              <a:cs typeface="Arial" panose="020B0604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yw pakietu Office">
  <a:themeElements>
    <a:clrScheme name="Motyw pakiet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yw pakietu Office">
      <a:majorFont>
        <a:latin typeface="Times New Roman"/>
        <a:ea typeface="Microsoft YaHei"/>
        <a:cs typeface=""/>
      </a:majorFont>
      <a:minorFont>
        <a:latin typeface="Times New Roman"/>
        <a:ea typeface="Microsoft YaHei"/>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ts val="25"/>
          </a:spcBef>
          <a:spcAft>
            <a:spcPts val="25"/>
          </a:spcAft>
          <a:buClr>
            <a:srgbClr val="000000"/>
          </a:buClr>
          <a:buSzPct val="100000"/>
          <a:buFont typeface="Times New Roman" panose="02020603050405020304" pitchFamily="18" charset="0"/>
          <a:buNone/>
          <a:tabLst/>
          <a:defRPr kumimoji="0" lang="en-GB" altLang="pl-PL" sz="2400" b="0" i="0" u="none" strike="noStrike" cap="none" normalizeH="0" baseline="0" smtClean="0">
            <a:ln>
              <a:noFill/>
            </a:ln>
            <a:solidFill>
              <a:schemeClr val="bg1"/>
            </a:solidFill>
            <a:effectLst/>
            <a:latin typeface="Times New Roman" panose="02020603050405020304" pitchFamily="18"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ts val="25"/>
          </a:spcBef>
          <a:spcAft>
            <a:spcPts val="25"/>
          </a:spcAft>
          <a:buClr>
            <a:srgbClr val="000000"/>
          </a:buClr>
          <a:buSzPct val="100000"/>
          <a:buFont typeface="Times New Roman" panose="02020603050405020304" pitchFamily="18" charset="0"/>
          <a:buNone/>
          <a:tabLst/>
          <a:defRPr kumimoji="0" lang="en-GB" altLang="pl-PL" sz="2400" b="0" i="0" u="none" strike="noStrike" cap="none" normalizeH="0" baseline="0" smtClean="0">
            <a:ln>
              <a:noFill/>
            </a:ln>
            <a:solidFill>
              <a:schemeClr val="bg1"/>
            </a:solidFill>
            <a:effectLst/>
            <a:latin typeface="Times New Roman" panose="02020603050405020304" pitchFamily="18" charset="0"/>
            <a:ea typeface="Microsoft YaHei" panose="020B0503020204020204" pitchFamily="34" charset="-122"/>
          </a:defRPr>
        </a:defPPr>
      </a:lstStyle>
    </a:lnDef>
  </a:objectDefaults>
  <a:extraClrSchemeLst>
    <a:extraClrScheme>
      <a:clrScheme name="Motyw pakiet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yw pakietu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yw pakietu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yw pakietu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yw pakietu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yw pakietu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yw pakietu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3720</TotalTime>
  <Words>1177</Words>
  <Application>Microsoft Office PowerPoint</Application>
  <PresentationFormat>Niestandardowy</PresentationFormat>
  <Paragraphs>77</Paragraphs>
  <Slides>1</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vt:i4>
      </vt:variant>
    </vt:vector>
  </HeadingPairs>
  <TitlesOfParts>
    <vt:vector size="6" baseType="lpstr">
      <vt:lpstr>Times New Roman</vt:lpstr>
      <vt:lpstr>Microsoft YaHei</vt:lpstr>
      <vt:lpstr>Arial</vt:lpstr>
      <vt:lpstr>Segoe UI</vt:lpstr>
      <vt:lpstr>Motyw pakietu Office</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IWA Poster Template</dc:title>
  <dc:creator>IWA</dc:creator>
  <cp:lastModifiedBy>jedrzej bylka</cp:lastModifiedBy>
  <cp:revision>128</cp:revision>
  <cp:lastPrinted>2014-04-23T11:18:47Z</cp:lastPrinted>
  <dcterms:created xsi:type="dcterms:W3CDTF">1998-03-23T12:07:48Z</dcterms:created>
  <dcterms:modified xsi:type="dcterms:W3CDTF">2022-02-21T21:41:01Z</dcterms:modified>
</cp:coreProperties>
</file>